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 /><Relationship Id="rId2" Type="http://schemas.openxmlformats.org/package/2006/relationships/metadata/core-properties" Target="docProps/core.xml" /><Relationship Id="rId1" Type="http://schemas.openxmlformats.org/officeDocument/2006/relationships/officeDocument" Target="ppt/presentation.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9"/>
  </p:notesMasterIdLst>
  <p:sldIdLst>
    <p:sldId id="277" r:id="rId2"/>
    <p:sldId id="256" r:id="rId3"/>
    <p:sldId id="276" r:id="rId4"/>
    <p:sldId id="267" r:id="rId5"/>
    <p:sldId id="272" r:id="rId6"/>
    <p:sldId id="275" r:id="rId7"/>
    <p:sldId id="279" r:id="rId8"/>
  </p:sldIdLst>
  <p:sldSz cx="12192000" cy="6858000"/>
  <p:notesSz cx="12192000" cy="6858000"/>
  <p:defaultTextStyle>
    <a:defPPr>
      <a:defRPr kern="0"/>
    </a:def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54791" autoAdjust="0"/>
  </p:normalViewPr>
  <p:slideViewPr>
    <p:cSldViewPr>
      <p:cViewPr varScale="1">
        <p:scale>
          <a:sx n="63" d="100"/>
          <a:sy n="63" d="100"/>
        </p:scale>
        <p:origin x="2394" y="66"/>
      </p:cViewPr>
      <p:guideLst>
        <p:guide orient="horz" pos="2880"/>
        <p:guide pos="2160"/>
      </p:guideLst>
    </p:cSldViewPr>
  </p:slideViewPr>
  <p:notesTextViewPr>
    <p:cViewPr>
      <p:scale>
        <a:sx n="100" d="100"/>
        <a:sy n="100" d="100"/>
      </p:scale>
      <p:origin x="0" y="-1512"/>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 /><Relationship Id="rId13" Type="http://schemas.openxmlformats.org/officeDocument/2006/relationships/tableStyles" Target="tableStyles.xml" /><Relationship Id="rId3" Type="http://schemas.openxmlformats.org/officeDocument/2006/relationships/slide" Target="slides/slide2.xml" /><Relationship Id="rId7" Type="http://schemas.openxmlformats.org/officeDocument/2006/relationships/slide" Target="slides/slide6.xml" /><Relationship Id="rId12" Type="http://schemas.openxmlformats.org/officeDocument/2006/relationships/theme" Target="theme/theme1.xml" /><Relationship Id="rId2" Type="http://schemas.openxmlformats.org/officeDocument/2006/relationships/slide" Target="slides/slide1.xml" /><Relationship Id="rId1" Type="http://schemas.openxmlformats.org/officeDocument/2006/relationships/slideMaster" Target="slideMasters/slideMaster1.xml" /><Relationship Id="rId6" Type="http://schemas.openxmlformats.org/officeDocument/2006/relationships/slide" Target="slides/slide5.xml" /><Relationship Id="rId11" Type="http://schemas.openxmlformats.org/officeDocument/2006/relationships/viewProps" Target="viewProps.xml" /><Relationship Id="rId5" Type="http://schemas.openxmlformats.org/officeDocument/2006/relationships/slide" Target="slides/slide4.xml" /><Relationship Id="rId10" Type="http://schemas.openxmlformats.org/officeDocument/2006/relationships/presProps" Target="presProps.xml" /><Relationship Id="rId4" Type="http://schemas.openxmlformats.org/officeDocument/2006/relationships/slide" Target="slides/slide3.xml" /><Relationship Id="rId9" Type="http://schemas.openxmlformats.org/officeDocument/2006/relationships/notesMaster" Target="notesMasters/notesMaster1.xml" /></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5283200" cy="344488"/>
          </a:xfrm>
          <a:prstGeom prst="rect">
            <a:avLst/>
          </a:prstGeom>
        </p:spPr>
        <p:txBody>
          <a:bodyPr vert="horz" lIns="91440" tIns="45720" rIns="91440" bIns="45720" rtlCol="0"/>
          <a:lstStyle>
            <a:lvl1pPr algn="l">
              <a:defRPr sz="1200"/>
            </a:lvl1pPr>
          </a:lstStyle>
          <a:p>
            <a:endParaRPr lang="ru-RU" dirty="0"/>
          </a:p>
        </p:txBody>
      </p:sp>
      <p:sp>
        <p:nvSpPr>
          <p:cNvPr id="3" name="Дата 2"/>
          <p:cNvSpPr>
            <a:spLocks noGrp="1"/>
          </p:cNvSpPr>
          <p:nvPr>
            <p:ph type="dt" idx="1"/>
          </p:nvPr>
        </p:nvSpPr>
        <p:spPr>
          <a:xfrm>
            <a:off x="6905625" y="0"/>
            <a:ext cx="5283200" cy="344488"/>
          </a:xfrm>
          <a:prstGeom prst="rect">
            <a:avLst/>
          </a:prstGeom>
        </p:spPr>
        <p:txBody>
          <a:bodyPr vert="horz" lIns="91440" tIns="45720" rIns="91440" bIns="45720" rtlCol="0"/>
          <a:lstStyle>
            <a:lvl1pPr algn="r">
              <a:defRPr sz="1200"/>
            </a:lvl1pPr>
          </a:lstStyle>
          <a:p>
            <a:fld id="{B5B8ACDE-6CE6-4B05-B28D-C98A55B14298}" type="datetimeFigureOut">
              <a:rPr lang="ru-RU" smtClean="0"/>
              <a:t>01.11.2023</a:t>
            </a:fld>
            <a:endParaRPr lang="ru-RU" dirty="0"/>
          </a:p>
        </p:txBody>
      </p:sp>
      <p:sp>
        <p:nvSpPr>
          <p:cNvPr id="4" name="Образ слайда 3"/>
          <p:cNvSpPr>
            <a:spLocks noGrp="1" noRot="1" noChangeAspect="1"/>
          </p:cNvSpPr>
          <p:nvPr>
            <p:ph type="sldImg" idx="2"/>
          </p:nvPr>
        </p:nvSpPr>
        <p:spPr>
          <a:xfrm>
            <a:off x="4038600" y="857250"/>
            <a:ext cx="4114800" cy="2314575"/>
          </a:xfrm>
          <a:prstGeom prst="rect">
            <a:avLst/>
          </a:prstGeom>
          <a:noFill/>
          <a:ln w="12700">
            <a:solidFill>
              <a:prstClr val="black"/>
            </a:solidFill>
          </a:ln>
        </p:spPr>
        <p:txBody>
          <a:bodyPr vert="horz" lIns="91440" tIns="45720" rIns="91440" bIns="45720" rtlCol="0" anchor="ctr"/>
          <a:lstStyle/>
          <a:p>
            <a:endParaRPr lang="ru-RU" dirty="0"/>
          </a:p>
        </p:txBody>
      </p:sp>
      <p:sp>
        <p:nvSpPr>
          <p:cNvPr id="5" name="Заметки 4"/>
          <p:cNvSpPr>
            <a:spLocks noGrp="1"/>
          </p:cNvSpPr>
          <p:nvPr>
            <p:ph type="body" sz="quarter" idx="3"/>
          </p:nvPr>
        </p:nvSpPr>
        <p:spPr>
          <a:xfrm>
            <a:off x="1219200" y="3300413"/>
            <a:ext cx="9753600" cy="2700337"/>
          </a:xfrm>
          <a:prstGeom prst="rect">
            <a:avLst/>
          </a:prstGeom>
        </p:spPr>
        <p:txBody>
          <a:bodyPr vert="horz" lIns="91440" tIns="45720" rIns="91440" bIns="45720" rtlCol="0"/>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6" name="Нижний колонтитул 5"/>
          <p:cNvSpPr>
            <a:spLocks noGrp="1"/>
          </p:cNvSpPr>
          <p:nvPr>
            <p:ph type="ftr" sz="quarter" idx="4"/>
          </p:nvPr>
        </p:nvSpPr>
        <p:spPr>
          <a:xfrm>
            <a:off x="0" y="6513513"/>
            <a:ext cx="5283200" cy="344487"/>
          </a:xfrm>
          <a:prstGeom prst="rect">
            <a:avLst/>
          </a:prstGeom>
        </p:spPr>
        <p:txBody>
          <a:bodyPr vert="horz" lIns="91440" tIns="45720" rIns="91440" bIns="45720" rtlCol="0" anchor="b"/>
          <a:lstStyle>
            <a:lvl1pPr algn="l">
              <a:defRPr sz="1200"/>
            </a:lvl1pPr>
          </a:lstStyle>
          <a:p>
            <a:endParaRPr lang="ru-RU" dirty="0"/>
          </a:p>
        </p:txBody>
      </p:sp>
      <p:sp>
        <p:nvSpPr>
          <p:cNvPr id="7" name="Номер слайда 6"/>
          <p:cNvSpPr>
            <a:spLocks noGrp="1"/>
          </p:cNvSpPr>
          <p:nvPr>
            <p:ph type="sldNum" sz="quarter" idx="5"/>
          </p:nvPr>
        </p:nvSpPr>
        <p:spPr>
          <a:xfrm>
            <a:off x="6905625" y="6513513"/>
            <a:ext cx="5283200" cy="344487"/>
          </a:xfrm>
          <a:prstGeom prst="rect">
            <a:avLst/>
          </a:prstGeom>
        </p:spPr>
        <p:txBody>
          <a:bodyPr vert="horz" lIns="91440" tIns="45720" rIns="91440" bIns="45720" rtlCol="0" anchor="b"/>
          <a:lstStyle>
            <a:lvl1pPr algn="r">
              <a:defRPr sz="1200"/>
            </a:lvl1pPr>
          </a:lstStyle>
          <a:p>
            <a:fld id="{07CEF024-4269-422C-B0A5-6759C583420F}" type="slidenum">
              <a:rPr lang="ru-RU" smtClean="0"/>
              <a:t>‹#›</a:t>
            </a:fld>
            <a:endParaRPr lang="ru-RU" dirty="0"/>
          </a:p>
        </p:txBody>
      </p:sp>
    </p:spTree>
    <p:extLst>
      <p:ext uri="{BB962C8B-B14F-4D97-AF65-F5344CB8AC3E}">
        <p14:creationId xmlns:p14="http://schemas.microsoft.com/office/powerpoint/2010/main" val="309172395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 /><Relationship Id="rId1" Type="http://schemas.openxmlformats.org/officeDocument/2006/relationships/notesMaster" Target="../notesMasters/notesMaster1.xml" /></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 /><Relationship Id="rId1" Type="http://schemas.openxmlformats.org/officeDocument/2006/relationships/notesMaster" Target="../notesMasters/notesMaster1.xml" /></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 /><Relationship Id="rId1" Type="http://schemas.openxmlformats.org/officeDocument/2006/relationships/notesMaster" Target="../notesMasters/notesMaster1.xml" /></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 /><Relationship Id="rId1" Type="http://schemas.openxmlformats.org/officeDocument/2006/relationships/notesMaster" Target="../notesMasters/notesMaster1.xml" /></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 /><Relationship Id="rId1" Type="http://schemas.openxmlformats.org/officeDocument/2006/relationships/notesMaster" Target="../notesMasters/notesMaster1.xml" /></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 /><Relationship Id="rId1" Type="http://schemas.openxmlformats.org/officeDocument/2006/relationships/notesMaster" Target="../notesMasters/notesMaster1.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r>
              <a:rPr lang="ru-RU" dirty="0"/>
              <a:t>Проблема мошенничества актуальна как в отношении физических, так и в отношении юридических лиц. </a:t>
            </a:r>
          </a:p>
          <a:p>
            <a:endParaRPr lang="ru-RU" dirty="0"/>
          </a:p>
          <a:p>
            <a:r>
              <a:rPr lang="ru-RU" dirty="0"/>
              <a:t>В 2023 году Банк России ввел для банков новую форму отчетности по операциям без согласия клиентов. Она позволяет видеть соотношение неуспешных операций, заблокированных </a:t>
            </a:r>
            <a:r>
              <a:rPr lang="ru-RU" dirty="0" err="1"/>
              <a:t>антифрод</a:t>
            </a:r>
            <a:r>
              <a:rPr lang="ru-RU" dirty="0"/>
              <a:t>-системами кредитных организаций, и фактических незаконных списаний. На основе этого и других показателей в дальнейшем будет оцениваться эффективность систем защиты банков. Так, банки в январе – марте 2023 года отразили 2,7 млн атак </a:t>
            </a:r>
            <a:r>
              <a:rPr lang="ru-RU" dirty="0" err="1"/>
              <a:t>кибермошенников</a:t>
            </a:r>
            <a:r>
              <a:rPr lang="ru-RU" dirty="0"/>
              <a:t> на счета клиентов и таким образом предотвратили хищения на 712 млрд рублей. Тем не менее,</a:t>
            </a:r>
            <a:r>
              <a:rPr lang="ru-RU" baseline="0" dirty="0"/>
              <a:t> </a:t>
            </a:r>
            <a:r>
              <a:rPr lang="ru-RU" dirty="0"/>
              <a:t>мошенникам удалось провести 252,1 тыс. операций без согласия клиентов, их объем составил 4,5 млрд рублей. Больше всего денег злоумышленники похитили через переводы с помощью онлайн-банкинга, в том числе это были заемные средства.</a:t>
            </a:r>
          </a:p>
        </p:txBody>
      </p:sp>
      <p:sp>
        <p:nvSpPr>
          <p:cNvPr id="4" name="Номер слайда 3"/>
          <p:cNvSpPr>
            <a:spLocks noGrp="1"/>
          </p:cNvSpPr>
          <p:nvPr>
            <p:ph type="sldNum" sz="quarter" idx="10"/>
          </p:nvPr>
        </p:nvSpPr>
        <p:spPr/>
        <p:txBody>
          <a:bodyPr/>
          <a:lstStyle/>
          <a:p>
            <a:fld id="{07CEF024-4269-422C-B0A5-6759C583420F}" type="slidenum">
              <a:rPr lang="ru-RU" smtClean="0"/>
              <a:t>1</a:t>
            </a:fld>
            <a:endParaRPr lang="ru-RU" dirty="0"/>
          </a:p>
        </p:txBody>
      </p:sp>
    </p:spTree>
    <p:extLst>
      <p:ext uri="{BB962C8B-B14F-4D97-AF65-F5344CB8AC3E}">
        <p14:creationId xmlns:p14="http://schemas.microsoft.com/office/powerpoint/2010/main" val="237329718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r>
              <a:rPr lang="ru-RU" dirty="0"/>
              <a:t>Основным инструментом злоумышленников для хищения денег остается использование приемов и методов социальной инженерии, когда человек под психологическим воздействием добровольно переводит деньги или раскрывает банковские сведения, позволяющие злоумышленникам совершить хищение. </a:t>
            </a:r>
          </a:p>
          <a:p>
            <a:r>
              <a:rPr lang="ru-RU" dirty="0"/>
              <a:t>С 2019 по 2022 год количество операций без согласия клиентов выросло в 1,5 раза.</a:t>
            </a:r>
          </a:p>
          <a:p>
            <a:r>
              <a:rPr lang="ru-RU" dirty="0"/>
              <a:t>Увеличивается и сумма хищений: в 2022 году у населения было похищено 14,1 млрд руб. Это в 2 раза больше, чем в 2019 году.</a:t>
            </a:r>
          </a:p>
          <a:p>
            <a:r>
              <a:rPr lang="ru-RU" dirty="0"/>
              <a:t>Важно отметить тенденцию: несмотря на то, что в 2022 году произошло снижение числа хищений, связанных с мошенническими действиями, на 15,3% по сравнению с 2019 годом, сумма хищений за этот год выросла на 4,3%.</a:t>
            </a:r>
          </a:p>
          <a:p>
            <a:r>
              <a:rPr lang="ru-RU" dirty="0"/>
              <a:t>В прошлом году средний чек хищений, то есть размер денежных средств, приходящийся на одно хищение, по сравнению с 2021 годом вырос на 23%, по сравнению с 2019 – на 19% соответственно. Телефонные мошенники провоцируют людей оформлять кредиты, потому что за счет кредитных средств можно существенно увеличить суммы хищений.</a:t>
            </a:r>
          </a:p>
        </p:txBody>
      </p:sp>
      <p:sp>
        <p:nvSpPr>
          <p:cNvPr id="4" name="Номер слайда 3"/>
          <p:cNvSpPr>
            <a:spLocks noGrp="1"/>
          </p:cNvSpPr>
          <p:nvPr>
            <p:ph type="sldNum" sz="quarter" idx="10"/>
          </p:nvPr>
        </p:nvSpPr>
        <p:spPr/>
        <p:txBody>
          <a:bodyPr/>
          <a:lstStyle/>
          <a:p>
            <a:fld id="{07CEF024-4269-422C-B0A5-6759C583420F}" type="slidenum">
              <a:rPr lang="ru-RU" smtClean="0"/>
              <a:t>2</a:t>
            </a:fld>
            <a:endParaRPr lang="ru-RU" dirty="0"/>
          </a:p>
        </p:txBody>
      </p:sp>
    </p:spTree>
    <p:extLst>
      <p:ext uri="{BB962C8B-B14F-4D97-AF65-F5344CB8AC3E}">
        <p14:creationId xmlns:p14="http://schemas.microsoft.com/office/powerpoint/2010/main" val="83075208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r>
              <a:rPr lang="ru-RU" dirty="0"/>
              <a:t>В 2022 году и за истекший период 2023 года в адрес правоохранительных органов Липецкой области направлено 18 обращений в отношении субъектов, обладающих признаками нелегальной деятельности и осуществляющих деятельность на территории нашего региона.</a:t>
            </a:r>
          </a:p>
          <a:p>
            <a:r>
              <a:rPr lang="ru-RU" dirty="0"/>
              <a:t>Так, в адрес органов прокуратуры направлено 14 обращений по теме  «Незаконное осуществление профессиональной деятельности по предоставлению потребительских займов» и 1 обращение в отношении субъекта, обладающего признаками «финансовой пирамиды». В адрес органов полиции направлено 3 обращения в отношении субъектов, обладающих признаками «финансовой пирамиды».</a:t>
            </a:r>
          </a:p>
          <a:p>
            <a:r>
              <a:rPr lang="ru-RU" dirty="0"/>
              <a:t>В целом по стране в 2022 году по результатам рассмотрения материалов, направленных Банком России в правоохранительные органы, было возбуждено более 100 дел по уголовным статьям, возбуждено 440 административных дел по различным статьям КоАП РФ (в том числе более 260 дел по статье за незаконное осуществление предпринимательской деятельности по предоставлению потребительских займов). </a:t>
            </a:r>
          </a:p>
          <a:p>
            <a:endParaRPr lang="ru-RU" dirty="0"/>
          </a:p>
          <a:p>
            <a:r>
              <a:rPr lang="ru-RU" dirty="0"/>
              <a:t>По данным проведенного УМВД России по Липецкой области мониторинга криминогенной обстановки по линии борьбы с мошенничествами и преступлениями, совершаемыми с использованием информационно-телекоммуникационных технологий, по итогам 9 месяцев 2023 года</a:t>
            </a:r>
            <a:r>
              <a:rPr lang="ru-RU" baseline="0" dirty="0"/>
              <a:t> </a:t>
            </a:r>
            <a:r>
              <a:rPr lang="ru-RU" dirty="0"/>
              <a:t>количество зарегистрированных на территории области преступлений, совершенных с использованием информационно-телекоммуникационных технологий, возросло на более чем 60%. Удельный вес таких деяний в числе всех зарегистрированных преступных посягательств возрос с 20,9% до 31,3%.</a:t>
            </a:r>
          </a:p>
          <a:p>
            <a:r>
              <a:rPr lang="ru-RU" dirty="0"/>
              <a:t>По общей раскрываемости </a:t>
            </a:r>
            <a:r>
              <a:rPr lang="ru-RU" dirty="0" err="1"/>
              <a:t>киберпреступлений</a:t>
            </a:r>
            <a:r>
              <a:rPr lang="ru-RU" dirty="0"/>
              <a:t> Липецкая область находится на 12 месте среди субъектов ЦФО.</a:t>
            </a:r>
          </a:p>
          <a:p>
            <a:r>
              <a:rPr lang="ru-RU" dirty="0"/>
              <a:t>По-прежнему основная масса регистрируемых на территории области преступлений, совершенных с использованием информационно-телекоммуникационных технологий относится к категории имущественных. По раскрываемости преступлений, связанных с хищением имущества, регион находится на 8 месте в ЦФО, хотя уровень раскрываемости таких преступлений еще</a:t>
            </a:r>
            <a:r>
              <a:rPr lang="ru-RU" baseline="0" dirty="0"/>
              <a:t> ниже – одно из пяти</a:t>
            </a:r>
            <a:r>
              <a:rPr lang="ru-RU" dirty="0"/>
              <a:t>.</a:t>
            </a:r>
          </a:p>
          <a:p>
            <a:endParaRPr lang="ru-RU" dirty="0"/>
          </a:p>
        </p:txBody>
      </p:sp>
      <p:sp>
        <p:nvSpPr>
          <p:cNvPr id="4" name="Номер слайда 3"/>
          <p:cNvSpPr>
            <a:spLocks noGrp="1"/>
          </p:cNvSpPr>
          <p:nvPr>
            <p:ph type="sldNum" sz="quarter" idx="10"/>
          </p:nvPr>
        </p:nvSpPr>
        <p:spPr/>
        <p:txBody>
          <a:bodyPr/>
          <a:lstStyle/>
          <a:p>
            <a:fld id="{07CEF024-4269-422C-B0A5-6759C583420F}" type="slidenum">
              <a:rPr lang="ru-RU" smtClean="0"/>
              <a:t>3</a:t>
            </a:fld>
            <a:endParaRPr lang="ru-RU" dirty="0"/>
          </a:p>
        </p:txBody>
      </p:sp>
    </p:spTree>
    <p:extLst>
      <p:ext uri="{BB962C8B-B14F-4D97-AF65-F5344CB8AC3E}">
        <p14:creationId xmlns:p14="http://schemas.microsoft.com/office/powerpoint/2010/main" val="232424380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r>
              <a:rPr lang="ru-RU" dirty="0"/>
              <a:t>С мошенниками в Интернете Банк России борется совместно с Генеральной прокуратурой и регистраторами доменных имен.</a:t>
            </a:r>
          </a:p>
          <a:p>
            <a:r>
              <a:rPr lang="ru-RU" dirty="0"/>
              <a:t>В 2022 году Банк России в адрес регистраторов доменов направил информацию о более чем 5,2 тыс. мошеннических сайтов, а в адрес Генеральной прокуратуры − о более чем 10,7 тыс. ресурсов сети Интернет, что почти в 3,5 раза больше аналогичного показателя предыдущего года.</a:t>
            </a:r>
          </a:p>
          <a:p>
            <a:r>
              <a:rPr lang="ru-RU" dirty="0"/>
              <a:t>Кроме того, с февраля 2022 года Банк России также инициирует блокировку мошеннических страниц в социальных сетях.</a:t>
            </a:r>
          </a:p>
          <a:p>
            <a:r>
              <a:rPr lang="ru-RU" dirty="0"/>
              <a:t>(СПРАВОЧНО) В I квартале 2023 года в Генеральную прокуратуру направил</a:t>
            </a:r>
            <a:r>
              <a:rPr lang="ru-RU" baseline="0" dirty="0"/>
              <a:t> информацию</a:t>
            </a:r>
            <a:r>
              <a:rPr lang="ru-RU" dirty="0"/>
              <a:t> о</a:t>
            </a:r>
            <a:r>
              <a:rPr lang="ru-RU" baseline="0" dirty="0"/>
              <a:t> </a:t>
            </a:r>
            <a:r>
              <a:rPr lang="ru-RU" dirty="0"/>
              <a:t>6805</a:t>
            </a:r>
            <a:r>
              <a:rPr lang="ru-RU" baseline="0" dirty="0"/>
              <a:t> сайтах. Это в 5 раз больше,</a:t>
            </a:r>
            <a:r>
              <a:rPr lang="ru-RU" dirty="0"/>
              <a:t> чем за I квартал 2022 года. </a:t>
            </a:r>
          </a:p>
          <a:p>
            <a:endParaRPr lang="ru-RU" dirty="0"/>
          </a:p>
        </p:txBody>
      </p:sp>
      <p:sp>
        <p:nvSpPr>
          <p:cNvPr id="4" name="Номер слайда 3"/>
          <p:cNvSpPr>
            <a:spLocks noGrp="1"/>
          </p:cNvSpPr>
          <p:nvPr>
            <p:ph type="sldNum" sz="quarter" idx="5"/>
          </p:nvPr>
        </p:nvSpPr>
        <p:spPr/>
        <p:txBody>
          <a:bodyPr/>
          <a:lstStyle/>
          <a:p>
            <a:fld id="{07CEF024-4269-422C-B0A5-6759C583420F}" type="slidenum">
              <a:rPr lang="ru-RU" smtClean="0"/>
              <a:t>4</a:t>
            </a:fld>
            <a:endParaRPr lang="ru-RU" dirty="0"/>
          </a:p>
        </p:txBody>
      </p:sp>
    </p:spTree>
    <p:extLst>
      <p:ext uri="{BB962C8B-B14F-4D97-AF65-F5344CB8AC3E}">
        <p14:creationId xmlns:p14="http://schemas.microsoft.com/office/powerpoint/2010/main" val="421490233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r>
              <a:rPr lang="ru-RU" dirty="0"/>
              <a:t>За 2022 год Банк России направил на блокировку информацию по более чем 756 тыс. телефонных номеров, используемых в мошеннических целях. Это выше аналогичного показателя 2021 года в 4 раза. </a:t>
            </a:r>
          </a:p>
          <a:p>
            <a:r>
              <a:rPr lang="ru-RU" dirty="0"/>
              <a:t>(СПРАВОЧНО) За I квартал 2023 года Банк России направил на блокировку на 8% больше номеров, чем за аналогичный период 2022 года.</a:t>
            </a:r>
          </a:p>
          <a:p>
            <a:r>
              <a:rPr lang="ru-RU" dirty="0"/>
              <a:t>В последнее время мошенники звонят через мессенджеры. При таких звонках на </a:t>
            </a:r>
            <a:r>
              <a:rPr lang="ru-RU" dirty="0" err="1"/>
              <a:t>аватарке</a:t>
            </a:r>
            <a:r>
              <a:rPr lang="ru-RU" dirty="0"/>
              <a:t> пользователя может быть логотип банка или организации, от имени которой он якобы действует. </a:t>
            </a:r>
          </a:p>
          <a:p>
            <a:endParaRPr lang="ru-RU" dirty="0"/>
          </a:p>
        </p:txBody>
      </p:sp>
      <p:sp>
        <p:nvSpPr>
          <p:cNvPr id="4" name="Номер слайда 3"/>
          <p:cNvSpPr>
            <a:spLocks noGrp="1"/>
          </p:cNvSpPr>
          <p:nvPr>
            <p:ph type="sldNum" sz="quarter" idx="10"/>
          </p:nvPr>
        </p:nvSpPr>
        <p:spPr/>
        <p:txBody>
          <a:bodyPr/>
          <a:lstStyle/>
          <a:p>
            <a:fld id="{07CEF024-4269-422C-B0A5-6759C583420F}" type="slidenum">
              <a:rPr lang="ru-RU" smtClean="0"/>
              <a:t>5</a:t>
            </a:fld>
            <a:endParaRPr lang="ru-RU" dirty="0"/>
          </a:p>
        </p:txBody>
      </p:sp>
    </p:spTree>
    <p:extLst>
      <p:ext uri="{BB962C8B-B14F-4D97-AF65-F5344CB8AC3E}">
        <p14:creationId xmlns:p14="http://schemas.microsoft.com/office/powerpoint/2010/main" val="390505698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r>
              <a:rPr lang="ru-RU" dirty="0"/>
              <a:t>1. Банк России и МВД начнут обмениваться информацией о мошеннических операциях онлайн</a:t>
            </a:r>
          </a:p>
          <a:p>
            <a:endParaRPr lang="ru-RU" dirty="0"/>
          </a:p>
          <a:p>
            <a:r>
              <a:rPr lang="ru-RU" dirty="0"/>
              <a:t>С 21 октября 2023 года вступил в силу закон об информационном обмене между Банком России и МВД России, который позволит эффективнее противодействовать </a:t>
            </a:r>
            <a:r>
              <a:rPr lang="ru-RU" dirty="0" err="1"/>
              <a:t>кибермошенникам</a:t>
            </a:r>
            <a:r>
              <a:rPr lang="ru-RU" dirty="0"/>
              <a:t>.</a:t>
            </a:r>
          </a:p>
          <a:p>
            <a:r>
              <a:rPr lang="ru-RU" dirty="0"/>
              <a:t> Сотрудники МВД смогут оперативно получать данные об операциях без согласия клиента из автоматизированной системы </a:t>
            </a:r>
            <a:r>
              <a:rPr lang="ru-RU" dirty="0" err="1"/>
              <a:t>ФинЦЕРТ</a:t>
            </a:r>
            <a:r>
              <a:rPr lang="ru-RU" dirty="0"/>
              <a:t>. В свою очередь, информацию, которую Банк России получит от правоохранительных органов, банки смогут учитывать в своих системах для предотвращения новых мошеннических операций.</a:t>
            </a:r>
          </a:p>
          <a:p>
            <a:r>
              <a:rPr lang="ru-RU" dirty="0"/>
              <a:t>После обращения пострадавшего сотрудники МВД России могут запросить у Банка России данные о мошеннической операции, в том числе о получателе похищенных денег. Если их не будет в базе </a:t>
            </a:r>
            <a:r>
              <a:rPr lang="ru-RU" dirty="0" err="1"/>
              <a:t>ФинЦЕРТ</a:t>
            </a:r>
            <a:r>
              <a:rPr lang="ru-RU" dirty="0"/>
              <a:t>, ЦБ обратится за уточнением в банки.</a:t>
            </a:r>
          </a:p>
          <a:p>
            <a:r>
              <a:rPr lang="ru-RU" dirty="0"/>
              <a:t>Благодаря режиму «одного окна» получать информацию, необходимую для расследования фактов мошенничества и уголовных дел, можно будет максимально быстро.</a:t>
            </a:r>
          </a:p>
          <a:p>
            <a:r>
              <a:rPr lang="ru-RU" dirty="0"/>
              <a:t>СПРАВОЧНО: </a:t>
            </a:r>
            <a:r>
              <a:rPr lang="ru-RU" dirty="0" err="1"/>
              <a:t>ФинЦЕРТ</a:t>
            </a:r>
            <a:r>
              <a:rPr lang="ru-RU" dirty="0"/>
              <a:t> Банка России – это специальное структурное подразделение регулятора, на базе которого с участием всех банков проходит обмен информацией о мошеннических счетах. </a:t>
            </a:r>
          </a:p>
          <a:p>
            <a:endParaRPr lang="ru-RU" dirty="0"/>
          </a:p>
          <a:p>
            <a:r>
              <a:rPr lang="ru-RU" dirty="0"/>
              <a:t>2. Инициированы меры по совершенствованию механизмов защиты средств граждан и возврата похищенных денег.</a:t>
            </a:r>
          </a:p>
          <a:p>
            <a:r>
              <a:rPr lang="ru-RU" dirty="0"/>
              <a:t>В частности, в июне 2022 года издан документ Банка России, позволяющий гражданам – клиентам банков устанавливать самоограничения на онлайн-операции.</a:t>
            </a:r>
          </a:p>
          <a:p>
            <a:r>
              <a:rPr lang="ru-RU" dirty="0"/>
              <a:t>Для борьбы с мошенничеством в финансовой сфере Банк России постоянно работает над законодательными инициативами. Так, недавно Госдума приняла в первом чтении законопроект о механизме для граждан по введению </a:t>
            </a:r>
            <a:r>
              <a:rPr lang="ru-RU" dirty="0" err="1"/>
              <a:t>самозапрета</a:t>
            </a:r>
            <a:r>
              <a:rPr lang="ru-RU" dirty="0"/>
              <a:t> на выдачу потребительских кредитов. </a:t>
            </a:r>
          </a:p>
          <a:p>
            <a:r>
              <a:rPr lang="ru-RU" dirty="0"/>
              <a:t>Законопроект предусматривает, что люди смогут установить в своей кредитной истории запрет на выдачу кредитов банками и </a:t>
            </a:r>
            <a:r>
              <a:rPr lang="ru-RU" dirty="0" err="1"/>
              <a:t>микрофинансовыми</a:t>
            </a:r>
            <a:r>
              <a:rPr lang="ru-RU" dirty="0"/>
              <a:t> организациями. Запрет не будет касаться автокредитов и ипотеки, а также не будет распространяться на займы от кредитных и сельскохозяйственных потребительских кооперативов и ломбардов. </a:t>
            </a:r>
          </a:p>
          <a:p>
            <a:r>
              <a:rPr lang="ru-RU" dirty="0"/>
              <a:t>Установить и снять запрет можно будет бесплатно с помощью портала </a:t>
            </a:r>
            <a:r>
              <a:rPr lang="ru-RU" dirty="0" err="1"/>
              <a:t>госуслуг</a:t>
            </a:r>
            <a:r>
              <a:rPr lang="ru-RU" dirty="0"/>
              <a:t>, или обратившись в МФЦ. Информация о </a:t>
            </a:r>
            <a:r>
              <a:rPr lang="ru-RU" dirty="0" err="1"/>
              <a:t>самозапрете</a:t>
            </a:r>
            <a:r>
              <a:rPr lang="ru-RU" dirty="0"/>
              <a:t> или о его снятии будет внесена в кредитную историю в течение дня, максимум – на следующий день. </a:t>
            </a:r>
          </a:p>
          <a:p>
            <a:r>
              <a:rPr lang="ru-RU" dirty="0"/>
              <a:t>Обязательное условие для получения услуги – наличие </a:t>
            </a:r>
            <a:r>
              <a:rPr lang="ru-RU" dirty="0" err="1"/>
              <a:t>СНИЛСа</a:t>
            </a:r>
            <a:r>
              <a:rPr lang="ru-RU" dirty="0"/>
              <a:t>. Он будет служить для идентификации человека. Это единственный документ, который не меняется в течение жизни, в отличие, например, от номера паспорта. </a:t>
            </a:r>
          </a:p>
          <a:p>
            <a:r>
              <a:rPr lang="ru-RU" dirty="0"/>
              <a:t>В случае принятия закон вступит в силу в июле 2024 года. </a:t>
            </a:r>
          </a:p>
          <a:p>
            <a:r>
              <a:rPr lang="ru-RU" dirty="0" err="1"/>
              <a:t>Самозапрет</a:t>
            </a:r>
            <a:r>
              <a:rPr lang="ru-RU" dirty="0"/>
              <a:t> на выдачу кредитов – прежде всего, необходимая мера защиты людей, наиболее подверженных влиянию </a:t>
            </a:r>
            <a:r>
              <a:rPr lang="ru-RU" dirty="0" err="1"/>
              <a:t>кибермошенников</a:t>
            </a:r>
            <a:r>
              <a:rPr lang="ru-RU" dirty="0"/>
              <a:t>, например, пенсионеров. Если установить запрет на дистанционные операции, то мошенникам не удастся оформить онлайн-кредит, даже если они смогли получить доступ к вашему онлайн-банкингу. </a:t>
            </a:r>
          </a:p>
          <a:p>
            <a:endParaRPr lang="ru-RU" dirty="0"/>
          </a:p>
          <a:p>
            <a:r>
              <a:rPr lang="ru-RU" dirty="0"/>
              <a:t>3. В апреле 2022 года банкам даны рекомендации об отключении электронных средств платежа </a:t>
            </a:r>
            <a:r>
              <a:rPr lang="ru-RU" dirty="0" err="1"/>
              <a:t>дропперам</a:t>
            </a:r>
            <a:r>
              <a:rPr lang="ru-RU" dirty="0"/>
              <a:t> – лицам, чьи банковские карты используются для вывода и </a:t>
            </a:r>
            <a:r>
              <a:rPr lang="ru-RU" dirty="0" err="1"/>
              <a:t>обналичивания</a:t>
            </a:r>
            <a:r>
              <a:rPr lang="ru-RU" dirty="0"/>
              <a:t> похищенных денег. </a:t>
            </a:r>
          </a:p>
          <a:p>
            <a:endParaRPr lang="ru-RU" dirty="0"/>
          </a:p>
          <a:p>
            <a:r>
              <a:rPr lang="ru-RU" dirty="0"/>
              <a:t>4. В июле 2024 года начнет действовать закон, направленный на совершенствование механизма противодействия хищению денежных средств граждан.</a:t>
            </a:r>
          </a:p>
          <a:p>
            <a:r>
              <a:rPr lang="ru-RU" dirty="0"/>
              <a:t>Законом предусмотрен двухдневный «период охлаждения», в течение которого банк не будет переводить деньги на подозрительный счет, находящийся в базе данных Банка России о случаях и попытках осуществления перевода денежных средств без согласия клиента. </a:t>
            </a:r>
          </a:p>
          <a:p>
            <a:r>
              <a:rPr lang="ru-RU" dirty="0"/>
              <a:t>О сомнительной операции банк уведомит клиента. За это время человек, находящийся под влиянием злоумышленников, сможет одуматься и не подтвердить перевод.</a:t>
            </a:r>
          </a:p>
          <a:p>
            <a:endParaRPr lang="ru-RU" dirty="0"/>
          </a:p>
          <a:p>
            <a:r>
              <a:rPr lang="ru-RU" dirty="0"/>
              <a:t>Также банк будет обязан отключать доступ к дистанционному обслуживанию лицам, которые занимаются выводом и </a:t>
            </a:r>
            <a:r>
              <a:rPr lang="ru-RU" dirty="0" err="1"/>
              <a:t>обналичиванием</a:t>
            </a:r>
            <a:r>
              <a:rPr lang="ru-RU" dirty="0"/>
              <a:t> похищенных денег, если информация о совершенных противоправных действиях поступила от МВД России. В настоящее время сведения о так называемых </a:t>
            </a:r>
            <a:r>
              <a:rPr lang="ru-RU" dirty="0" err="1"/>
              <a:t>дропперах</a:t>
            </a:r>
            <a:r>
              <a:rPr lang="ru-RU" dirty="0"/>
              <a:t> банки получают из базы данных Банка России.</a:t>
            </a:r>
          </a:p>
          <a:p>
            <a:endParaRPr lang="ru-RU" dirty="0"/>
          </a:p>
          <a:p>
            <a:r>
              <a:rPr lang="ru-RU" dirty="0"/>
              <a:t>Кроме того, банк должен будет возместить клиенту переведенные мошенникам деньги, если банк допустил перевод средств на мошеннический счет, который находится в специальной базе Банка России, без выполнения дополнительных действий по защите клиента. Сделать это он должен будет в течение 30 календарных дней после получения заявления от пострадавшего.</a:t>
            </a:r>
          </a:p>
          <a:p>
            <a:endParaRPr lang="ru-RU" dirty="0"/>
          </a:p>
        </p:txBody>
      </p:sp>
      <p:sp>
        <p:nvSpPr>
          <p:cNvPr id="4" name="Номер слайда 3"/>
          <p:cNvSpPr>
            <a:spLocks noGrp="1"/>
          </p:cNvSpPr>
          <p:nvPr>
            <p:ph type="sldNum" sz="quarter" idx="10"/>
          </p:nvPr>
        </p:nvSpPr>
        <p:spPr/>
        <p:txBody>
          <a:bodyPr/>
          <a:lstStyle/>
          <a:p>
            <a:fld id="{07CEF024-4269-422C-B0A5-6759C583420F}" type="slidenum">
              <a:rPr lang="ru-RU" smtClean="0"/>
              <a:t>6</a:t>
            </a:fld>
            <a:endParaRPr lang="ru-RU" dirty="0"/>
          </a:p>
        </p:txBody>
      </p:sp>
    </p:spTree>
    <p:extLst>
      <p:ext uri="{BB962C8B-B14F-4D97-AF65-F5344CB8AC3E}">
        <p14:creationId xmlns:p14="http://schemas.microsoft.com/office/powerpoint/2010/main" val="231860600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 /><Relationship Id="rId1" Type="http://schemas.openxmlformats.org/officeDocument/2006/relationships/slideMaster" Target="../slideMasters/slideMaster1.xml" /></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png"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914400" y="2125980"/>
            <a:ext cx="10363200" cy="1440180"/>
          </a:xfrm>
          <a:prstGeom prst="rect">
            <a:avLst/>
          </a:prstGeom>
        </p:spPr>
        <p:txBody>
          <a:bodyPr wrap="square" lIns="0" tIns="0" rIns="0" bIns="0">
            <a:spAutoFit/>
          </a:bodyPr>
          <a:lstStyle>
            <a:lvl1pPr>
              <a:defRPr sz="2800" b="1" i="0">
                <a:solidFill>
                  <a:schemeClr val="tx1"/>
                </a:solidFill>
                <a:latin typeface="Arial"/>
                <a:cs typeface="Arial"/>
              </a:defRPr>
            </a:lvl1pPr>
          </a:lstStyle>
          <a:p>
            <a:endParaRPr/>
          </a:p>
        </p:txBody>
      </p:sp>
      <p:sp>
        <p:nvSpPr>
          <p:cNvPr id="3" name="Holder 3"/>
          <p:cNvSpPr>
            <a:spLocks noGrp="1"/>
          </p:cNvSpPr>
          <p:nvPr>
            <p:ph type="subTitle" idx="4"/>
          </p:nvPr>
        </p:nvSpPr>
        <p:spPr>
          <a:xfrm>
            <a:off x="1828800" y="3840480"/>
            <a:ext cx="8534400" cy="1714500"/>
          </a:xfrm>
          <a:prstGeom prst="rect">
            <a:avLst/>
          </a:prstGeom>
        </p:spPr>
        <p:txBody>
          <a:bodyPr wrap="square" lIns="0" tIns="0" rIns="0" bIns="0">
            <a:spAutoFit/>
          </a:bodyPr>
          <a:lstStyle>
            <a:lvl1pPr>
              <a:defRPr sz="1800" b="0" i="0">
                <a:solidFill>
                  <a:srgbClr val="202124"/>
                </a:solidFill>
                <a:latin typeface="Arial"/>
                <a:cs typeface="Arial"/>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dirty="0"/>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11/1/2023</a:t>
            </a:fld>
            <a:endParaRPr lang="en-US" dirty="0"/>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2800" b="1" i="0">
                <a:solidFill>
                  <a:schemeClr val="tx1"/>
                </a:solidFill>
                <a:latin typeface="Arial"/>
                <a:cs typeface="Arial"/>
              </a:defRPr>
            </a:lvl1pPr>
          </a:lstStyle>
          <a:p>
            <a:endParaRPr/>
          </a:p>
        </p:txBody>
      </p:sp>
      <p:sp>
        <p:nvSpPr>
          <p:cNvPr id="3" name="Holder 3"/>
          <p:cNvSpPr>
            <a:spLocks noGrp="1"/>
          </p:cNvSpPr>
          <p:nvPr>
            <p:ph type="body" idx="1"/>
          </p:nvPr>
        </p:nvSpPr>
        <p:spPr/>
        <p:txBody>
          <a:bodyPr lIns="0" tIns="0" rIns="0" bIns="0"/>
          <a:lstStyle>
            <a:lvl1pPr>
              <a:defRPr sz="1800" b="0" i="0">
                <a:solidFill>
                  <a:srgbClr val="202124"/>
                </a:solidFill>
                <a:latin typeface="Arial"/>
                <a:cs typeface="Arial"/>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dirty="0"/>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11/1/2023</a:t>
            </a:fld>
            <a:endParaRPr lang="en-US" dirty="0"/>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2800" b="1" i="0">
                <a:solidFill>
                  <a:schemeClr val="tx1"/>
                </a:solidFill>
                <a:latin typeface="Arial"/>
                <a:cs typeface="Arial"/>
              </a:defRPr>
            </a:lvl1pPr>
          </a:lstStyle>
          <a:p>
            <a:endParaRPr/>
          </a:p>
        </p:txBody>
      </p:sp>
      <p:sp>
        <p:nvSpPr>
          <p:cNvPr id="3" name="Holder 3"/>
          <p:cNvSpPr>
            <a:spLocks noGrp="1"/>
          </p:cNvSpPr>
          <p:nvPr>
            <p:ph sz="half" idx="2"/>
          </p:nvPr>
        </p:nvSpPr>
        <p:spPr>
          <a:xfrm>
            <a:off x="609600" y="1577340"/>
            <a:ext cx="5303520" cy="4526280"/>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6278880" y="1577340"/>
            <a:ext cx="5303520" cy="4526280"/>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dirty="0"/>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11/1/2023</a:t>
            </a:fld>
            <a:endParaRPr lang="en-US" dirty="0"/>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obj" preserve="1">
  <p:cSld name="Title Only">
    <p:bg>
      <p:bgPr>
        <a:solidFill>
          <a:schemeClr val="bg1"/>
        </a:solidFill>
        <a:effectLst/>
      </p:bgPr>
    </p:bg>
    <p:spTree>
      <p:nvGrpSpPr>
        <p:cNvPr id="1" name=""/>
        <p:cNvGrpSpPr/>
        <p:nvPr/>
      </p:nvGrpSpPr>
      <p:grpSpPr>
        <a:xfrm>
          <a:off x="0" y="0"/>
          <a:ext cx="0" cy="0"/>
          <a:chOff x="0" y="0"/>
          <a:chExt cx="0" cy="0"/>
        </a:xfrm>
      </p:grpSpPr>
      <p:sp>
        <p:nvSpPr>
          <p:cNvPr id="16" name="bg object 16"/>
          <p:cNvSpPr/>
          <p:nvPr/>
        </p:nvSpPr>
        <p:spPr>
          <a:xfrm>
            <a:off x="0" y="0"/>
            <a:ext cx="12192000" cy="6858000"/>
          </a:xfrm>
          <a:custGeom>
            <a:avLst/>
            <a:gdLst/>
            <a:ahLst/>
            <a:cxnLst/>
            <a:rect l="l" t="t" r="r" b="b"/>
            <a:pathLst>
              <a:path w="12192000" h="6858000">
                <a:moveTo>
                  <a:pt x="12192000" y="0"/>
                </a:moveTo>
                <a:lnTo>
                  <a:pt x="0" y="0"/>
                </a:lnTo>
                <a:lnTo>
                  <a:pt x="0" y="6858000"/>
                </a:lnTo>
                <a:lnTo>
                  <a:pt x="12192000" y="6858000"/>
                </a:lnTo>
                <a:lnTo>
                  <a:pt x="12192000" y="0"/>
                </a:lnTo>
                <a:close/>
              </a:path>
            </a:pathLst>
          </a:custGeom>
          <a:solidFill>
            <a:srgbClr val="9FCEC5">
              <a:alpha val="79998"/>
            </a:srgbClr>
          </a:solidFill>
        </p:spPr>
        <p:txBody>
          <a:bodyPr wrap="square" lIns="0" tIns="0" rIns="0" bIns="0" rtlCol="0"/>
          <a:lstStyle/>
          <a:p>
            <a:endParaRPr dirty="0"/>
          </a:p>
        </p:txBody>
      </p:sp>
      <p:sp>
        <p:nvSpPr>
          <p:cNvPr id="2" name="Holder 2"/>
          <p:cNvSpPr>
            <a:spLocks noGrp="1"/>
          </p:cNvSpPr>
          <p:nvPr>
            <p:ph type="title"/>
          </p:nvPr>
        </p:nvSpPr>
        <p:spPr/>
        <p:txBody>
          <a:bodyPr lIns="0" tIns="0" rIns="0" bIns="0"/>
          <a:lstStyle>
            <a:lvl1pPr>
              <a:defRPr sz="2800" b="1" i="0">
                <a:solidFill>
                  <a:schemeClr val="tx1"/>
                </a:solidFill>
                <a:latin typeface="Arial"/>
                <a:cs typeface="Arial"/>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dirty="0"/>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11/1/2023</a:t>
            </a:fld>
            <a:endParaRPr lang="en-US" dirty="0"/>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dirty="0"/>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11/1/2023</a:t>
            </a:fld>
            <a:endParaRPr lang="en-US" dirty="0"/>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userDrawn="1">
  <p:cSld name="Обложка 4">
    <p:spTree>
      <p:nvGrpSpPr>
        <p:cNvPr id="1" name=""/>
        <p:cNvGrpSpPr/>
        <p:nvPr/>
      </p:nvGrpSpPr>
      <p:grpSpPr>
        <a:xfrm>
          <a:off x="0" y="0"/>
          <a:ext cx="0" cy="0"/>
          <a:chOff x="0" y="0"/>
          <a:chExt cx="0" cy="0"/>
        </a:xfrm>
      </p:grpSpPr>
      <p:sp>
        <p:nvSpPr>
          <p:cNvPr id="7" name="Прямоугольник 5">
            <a:extLst>
              <a:ext uri="{FF2B5EF4-FFF2-40B4-BE49-F238E27FC236}">
                <a16:creationId xmlns:a16="http://schemas.microsoft.com/office/drawing/2014/main" id="{868D1A79-0555-C24E-AC19-8597029C75B0}"/>
              </a:ext>
            </a:extLst>
          </p:cNvPr>
          <p:cNvSpPr/>
          <p:nvPr userDrawn="1"/>
        </p:nvSpPr>
        <p:spPr>
          <a:xfrm>
            <a:off x="0" y="0"/>
            <a:ext cx="12192000" cy="3429000"/>
          </a:xfrm>
          <a:prstGeom prst="rect">
            <a:avLst/>
          </a:prstGeom>
          <a:gradFill>
            <a:gsLst>
              <a:gs pos="100000">
                <a:schemeClr val="accent2"/>
              </a:gs>
              <a:gs pos="0">
                <a:schemeClr val="accent1"/>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ru-RU" dirty="0"/>
          </a:p>
        </p:txBody>
      </p:sp>
      <p:sp>
        <p:nvSpPr>
          <p:cNvPr id="5" name="Прямоугольник 4">
            <a:extLst>
              <a:ext uri="{FF2B5EF4-FFF2-40B4-BE49-F238E27FC236}">
                <a16:creationId xmlns:a16="http://schemas.microsoft.com/office/drawing/2014/main" id="{48AA50AB-BEF8-4977-B1F8-52D348030808}"/>
              </a:ext>
            </a:extLst>
          </p:cNvPr>
          <p:cNvSpPr/>
          <p:nvPr userDrawn="1"/>
        </p:nvSpPr>
        <p:spPr>
          <a:xfrm>
            <a:off x="0" y="3429000"/>
            <a:ext cx="12192000" cy="3429000"/>
          </a:xfrm>
          <a:prstGeom prst="rect">
            <a:avLst/>
          </a:prstGeom>
          <a:solidFill>
            <a:schemeClr val="tx2"/>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ru-RU" dirty="0"/>
          </a:p>
        </p:txBody>
      </p:sp>
      <p:sp>
        <p:nvSpPr>
          <p:cNvPr id="10" name="Текст 9">
            <a:extLst>
              <a:ext uri="{FF2B5EF4-FFF2-40B4-BE49-F238E27FC236}">
                <a16:creationId xmlns:a16="http://schemas.microsoft.com/office/drawing/2014/main" id="{04C6BB40-4343-4C50-9834-EF2C038F0E50}"/>
              </a:ext>
            </a:extLst>
          </p:cNvPr>
          <p:cNvSpPr>
            <a:spLocks noGrp="1"/>
          </p:cNvSpPr>
          <p:nvPr>
            <p:ph type="body" sz="quarter" idx="10" hasCustomPrompt="1"/>
          </p:nvPr>
        </p:nvSpPr>
        <p:spPr>
          <a:xfrm>
            <a:off x="6203950" y="3797299"/>
            <a:ext cx="4592638" cy="2117725"/>
          </a:xfrm>
        </p:spPr>
        <p:txBody>
          <a:bodyPr/>
          <a:lstStyle>
            <a:lvl1pPr>
              <a:lnSpc>
                <a:spcPct val="100000"/>
              </a:lnSpc>
              <a:spcBef>
                <a:spcPts val="0"/>
              </a:spcBef>
              <a:defRPr sz="2800" cap="all" spc="30" baseline="0">
                <a:solidFill>
                  <a:schemeClr val="bg1"/>
                </a:solidFill>
              </a:defRPr>
            </a:lvl1pPr>
            <a:lvl2pPr>
              <a:defRPr sz="2400"/>
            </a:lvl2pPr>
            <a:lvl3pPr>
              <a:defRPr sz="2400"/>
            </a:lvl3pPr>
            <a:lvl4pPr>
              <a:defRPr sz="2400"/>
            </a:lvl4pPr>
            <a:lvl5pPr>
              <a:defRPr sz="2400"/>
            </a:lvl5pPr>
          </a:lstStyle>
          <a:p>
            <a:pPr lvl="0"/>
            <a:r>
              <a:rPr lang="ru-RU" dirty="0"/>
              <a:t>Заголовок раздела в несколько строк</a:t>
            </a:r>
          </a:p>
        </p:txBody>
      </p:sp>
      <p:sp>
        <p:nvSpPr>
          <p:cNvPr id="18" name="Текст 9">
            <a:extLst>
              <a:ext uri="{FF2B5EF4-FFF2-40B4-BE49-F238E27FC236}">
                <a16:creationId xmlns:a16="http://schemas.microsoft.com/office/drawing/2014/main" id="{FE885E8D-9430-4D38-97E0-03CA59A8F81E}"/>
              </a:ext>
            </a:extLst>
          </p:cNvPr>
          <p:cNvSpPr>
            <a:spLocks noGrp="1"/>
          </p:cNvSpPr>
          <p:nvPr>
            <p:ph type="body" sz="quarter" idx="11" hasCustomPrompt="1"/>
          </p:nvPr>
        </p:nvSpPr>
        <p:spPr>
          <a:xfrm>
            <a:off x="6203950" y="6205566"/>
            <a:ext cx="4592638" cy="276197"/>
          </a:xfrm>
        </p:spPr>
        <p:txBody>
          <a:bodyPr anchor="b"/>
          <a:lstStyle>
            <a:lvl1pPr>
              <a:spcBef>
                <a:spcPts val="0"/>
              </a:spcBef>
              <a:defRPr sz="1800" cap="none" spc="30" baseline="0">
                <a:solidFill>
                  <a:schemeClr val="bg1"/>
                </a:solidFill>
              </a:defRPr>
            </a:lvl1pPr>
            <a:lvl2pPr>
              <a:defRPr sz="2400"/>
            </a:lvl2pPr>
            <a:lvl3pPr>
              <a:defRPr sz="2400"/>
            </a:lvl3pPr>
            <a:lvl4pPr>
              <a:defRPr sz="2400"/>
            </a:lvl4pPr>
            <a:lvl5pPr>
              <a:defRPr sz="2400"/>
            </a:lvl5pPr>
          </a:lstStyle>
          <a:p>
            <a:pPr lvl="0"/>
            <a:r>
              <a:rPr lang="en-US" dirty="0"/>
              <a:t>2017 </a:t>
            </a:r>
            <a:r>
              <a:rPr lang="ru-RU" dirty="0"/>
              <a:t>г.</a:t>
            </a:r>
          </a:p>
        </p:txBody>
      </p:sp>
      <p:pic>
        <p:nvPicPr>
          <p:cNvPr id="8" name="Рисунок 7">
            <a:extLst>
              <a:ext uri="{FF2B5EF4-FFF2-40B4-BE49-F238E27FC236}">
                <a16:creationId xmlns:a16="http://schemas.microsoft.com/office/drawing/2014/main" id="{5B0CCE6C-1C13-42E8-8E94-10A9B14A5377}"/>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422879" y="431800"/>
            <a:ext cx="3638390" cy="901548"/>
          </a:xfrm>
          <a:prstGeom prst="rect">
            <a:avLst/>
          </a:prstGeom>
        </p:spPr>
      </p:pic>
    </p:spTree>
    <p:extLst>
      <p:ext uri="{BB962C8B-B14F-4D97-AF65-F5344CB8AC3E}">
        <p14:creationId xmlns:p14="http://schemas.microsoft.com/office/powerpoint/2010/main" val="421793057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userDrawn="1">
  <p:cSld name="Заключительный слайд">
    <p:spTree>
      <p:nvGrpSpPr>
        <p:cNvPr id="1" name=""/>
        <p:cNvGrpSpPr/>
        <p:nvPr/>
      </p:nvGrpSpPr>
      <p:grpSpPr>
        <a:xfrm>
          <a:off x="0" y="0"/>
          <a:ext cx="0" cy="0"/>
          <a:chOff x="0" y="0"/>
          <a:chExt cx="0" cy="0"/>
        </a:xfrm>
      </p:grpSpPr>
      <p:sp>
        <p:nvSpPr>
          <p:cNvPr id="5" name="Прямоугольник 4">
            <a:extLst>
              <a:ext uri="{FF2B5EF4-FFF2-40B4-BE49-F238E27FC236}">
                <a16:creationId xmlns:a16="http://schemas.microsoft.com/office/drawing/2014/main" id="{48AA50AB-BEF8-4977-B1F8-52D348030808}"/>
              </a:ext>
            </a:extLst>
          </p:cNvPr>
          <p:cNvSpPr/>
          <p:nvPr userDrawn="1"/>
        </p:nvSpPr>
        <p:spPr>
          <a:xfrm>
            <a:off x="0" y="3429000"/>
            <a:ext cx="12192000" cy="3429000"/>
          </a:xfrm>
          <a:prstGeom prst="rect">
            <a:avLst/>
          </a:prstGeom>
          <a:solidFill>
            <a:schemeClr val="tx2"/>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ru-RU" dirty="0"/>
          </a:p>
        </p:txBody>
      </p:sp>
      <p:sp>
        <p:nvSpPr>
          <p:cNvPr id="6" name="Прямоугольник 5">
            <a:extLst>
              <a:ext uri="{FF2B5EF4-FFF2-40B4-BE49-F238E27FC236}">
                <a16:creationId xmlns:a16="http://schemas.microsoft.com/office/drawing/2014/main" id="{2A52CD42-D82E-495B-B7E3-D5D0DBA2AEC7}"/>
              </a:ext>
            </a:extLst>
          </p:cNvPr>
          <p:cNvSpPr/>
          <p:nvPr userDrawn="1"/>
        </p:nvSpPr>
        <p:spPr>
          <a:xfrm>
            <a:off x="0" y="0"/>
            <a:ext cx="12192000" cy="3429000"/>
          </a:xfrm>
          <a:prstGeom prst="rect">
            <a:avLst/>
          </a:prstGeom>
          <a:gradFill>
            <a:gsLst>
              <a:gs pos="100000">
                <a:schemeClr val="accent2"/>
              </a:gs>
              <a:gs pos="0">
                <a:schemeClr val="accent1"/>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ru-RU" dirty="0"/>
          </a:p>
        </p:txBody>
      </p:sp>
      <p:sp>
        <p:nvSpPr>
          <p:cNvPr id="18" name="Текст 9">
            <a:extLst>
              <a:ext uri="{FF2B5EF4-FFF2-40B4-BE49-F238E27FC236}">
                <a16:creationId xmlns:a16="http://schemas.microsoft.com/office/drawing/2014/main" id="{FE885E8D-9430-4D38-97E0-03CA59A8F81E}"/>
              </a:ext>
            </a:extLst>
          </p:cNvPr>
          <p:cNvSpPr>
            <a:spLocks noGrp="1"/>
          </p:cNvSpPr>
          <p:nvPr>
            <p:ph type="body" sz="quarter" idx="11" hasCustomPrompt="1"/>
          </p:nvPr>
        </p:nvSpPr>
        <p:spPr>
          <a:xfrm>
            <a:off x="6204743" y="3844925"/>
            <a:ext cx="5770563" cy="2636838"/>
          </a:xfrm>
        </p:spPr>
        <p:txBody>
          <a:bodyPr anchor="b" anchorCtr="0"/>
          <a:lstStyle>
            <a:lvl1pPr marL="0" marR="0" indent="0" algn="l" defTabSz="914400" rtl="0" eaLnBrk="1" fontAlgn="auto" latinLnBrk="0" hangingPunct="1">
              <a:lnSpc>
                <a:spcPct val="120000"/>
              </a:lnSpc>
              <a:spcBef>
                <a:spcPts val="0"/>
              </a:spcBef>
              <a:spcAft>
                <a:spcPts val="0"/>
              </a:spcAft>
              <a:buClrTx/>
              <a:buSzTx/>
              <a:buFont typeface="Arial" panose="020B0604020202020204" pitchFamily="34" charset="0"/>
              <a:buNone/>
              <a:tabLst/>
              <a:defRPr sz="1400" cap="none" spc="30" baseline="0">
                <a:solidFill>
                  <a:schemeClr val="bg2"/>
                </a:solidFill>
              </a:defRPr>
            </a:lvl1pPr>
            <a:lvl2pPr>
              <a:defRPr sz="2400"/>
            </a:lvl2pPr>
            <a:lvl3pPr>
              <a:defRPr sz="2400"/>
            </a:lvl3pPr>
            <a:lvl4pPr>
              <a:defRPr sz="2400"/>
            </a:lvl4pPr>
            <a:lvl5pPr>
              <a:defRPr sz="2400"/>
            </a:lvl5pPr>
          </a:lstStyle>
          <a:p>
            <a:pPr lvl="0"/>
            <a:r>
              <a:rPr lang="ru-RU" dirty="0"/>
              <a:t>Пункт приема корреспонденции: </a:t>
            </a:r>
          </a:p>
          <a:p>
            <a:pPr lvl="0"/>
            <a:r>
              <a:rPr lang="ru-RU" dirty="0"/>
              <a:t>Москва, </a:t>
            </a:r>
            <a:r>
              <a:rPr lang="ru-RU" dirty="0" err="1"/>
              <a:t>Сандуновский</a:t>
            </a:r>
            <a:r>
              <a:rPr lang="ru-RU" dirty="0"/>
              <a:t> пер., д. 3, стр. 1, телефон +7 495 621-09-61</a:t>
            </a:r>
          </a:p>
          <a:p>
            <a:pPr lvl="0"/>
            <a:r>
              <a:rPr lang="ru-RU" dirty="0"/>
              <a:t>Почтовый адрес: 107016, Москва, ул. Неглинная, д. 12</a:t>
            </a:r>
          </a:p>
          <a:p>
            <a:pPr lvl="0"/>
            <a:r>
              <a:rPr lang="ru-RU" dirty="0"/>
              <a:t>Контактный центр: 8 800 250-40-72, +7 495 771-91-00</a:t>
            </a:r>
          </a:p>
          <a:p>
            <a:pPr lvl="0"/>
            <a:r>
              <a:rPr lang="ru-RU" dirty="0"/>
              <a:t>Факс: +7 495 621-64-65, +7 495 621-62-88</a:t>
            </a:r>
          </a:p>
          <a:p>
            <a:pPr lvl="0"/>
            <a:r>
              <a:rPr lang="ru-RU" dirty="0"/>
              <a:t>Сайт: www.cbr.ru</a:t>
            </a:r>
          </a:p>
          <a:p>
            <a:pPr lvl="0"/>
            <a:r>
              <a:rPr lang="ru-RU" dirty="0"/>
              <a:t>Электронная почта: fps@cbr.ru</a:t>
            </a:r>
          </a:p>
        </p:txBody>
      </p:sp>
      <p:sp>
        <p:nvSpPr>
          <p:cNvPr id="9" name="Текст 9">
            <a:extLst>
              <a:ext uri="{FF2B5EF4-FFF2-40B4-BE49-F238E27FC236}">
                <a16:creationId xmlns:a16="http://schemas.microsoft.com/office/drawing/2014/main" id="{FE565448-C04C-453B-AA54-32A758A947EB}"/>
              </a:ext>
            </a:extLst>
          </p:cNvPr>
          <p:cNvSpPr>
            <a:spLocks noGrp="1"/>
          </p:cNvSpPr>
          <p:nvPr>
            <p:ph type="body" sz="quarter" idx="10" hasCustomPrompt="1"/>
          </p:nvPr>
        </p:nvSpPr>
        <p:spPr>
          <a:xfrm>
            <a:off x="6203949" y="1104901"/>
            <a:ext cx="5554663" cy="1965324"/>
          </a:xfrm>
        </p:spPr>
        <p:txBody>
          <a:bodyPr anchor="b" anchorCtr="0"/>
          <a:lstStyle>
            <a:lvl1pPr>
              <a:lnSpc>
                <a:spcPct val="100000"/>
              </a:lnSpc>
              <a:spcBef>
                <a:spcPts val="0"/>
              </a:spcBef>
              <a:defRPr sz="2400" cap="all" spc="30" baseline="0">
                <a:solidFill>
                  <a:schemeClr val="bg1"/>
                </a:solidFill>
              </a:defRPr>
            </a:lvl1pPr>
            <a:lvl2pPr>
              <a:defRPr sz="2400"/>
            </a:lvl2pPr>
            <a:lvl3pPr>
              <a:defRPr sz="2400"/>
            </a:lvl3pPr>
            <a:lvl4pPr>
              <a:defRPr sz="2400"/>
            </a:lvl4pPr>
            <a:lvl5pPr>
              <a:defRPr sz="2400"/>
            </a:lvl5pPr>
          </a:lstStyle>
          <a:p>
            <a:pPr lvl="0"/>
            <a:r>
              <a:rPr lang="ru-RU" dirty="0"/>
              <a:t>Спасибо </a:t>
            </a:r>
          </a:p>
          <a:p>
            <a:pPr lvl="0"/>
            <a:r>
              <a:rPr lang="ru-RU" dirty="0"/>
              <a:t>за внимание</a:t>
            </a:r>
          </a:p>
        </p:txBody>
      </p:sp>
      <p:pic>
        <p:nvPicPr>
          <p:cNvPr id="8" name="Рисунок 6">
            <a:extLst>
              <a:ext uri="{FF2B5EF4-FFF2-40B4-BE49-F238E27FC236}">
                <a16:creationId xmlns:a16="http://schemas.microsoft.com/office/drawing/2014/main" id="{8FCCF32E-0F6E-4544-A5DF-207C316A6322}"/>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21064" y="431800"/>
            <a:ext cx="2407485" cy="596545"/>
          </a:xfrm>
          <a:prstGeom prst="rect">
            <a:avLst/>
          </a:prstGeom>
        </p:spPr>
      </p:pic>
    </p:spTree>
    <p:extLst>
      <p:ext uri="{BB962C8B-B14F-4D97-AF65-F5344CB8AC3E}">
        <p14:creationId xmlns:p14="http://schemas.microsoft.com/office/powerpoint/2010/main" val="27470004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 /><Relationship Id="rId3" Type="http://schemas.openxmlformats.org/officeDocument/2006/relationships/slideLayout" Target="../slideLayouts/slideLayout3.xml" /><Relationship Id="rId7" Type="http://schemas.openxmlformats.org/officeDocument/2006/relationships/slideLayout" Target="../slideLayouts/slideLayout7.xml" /><Relationship Id="rId2" Type="http://schemas.openxmlformats.org/officeDocument/2006/relationships/slideLayout" Target="../slideLayouts/slideLayout2.xml" /><Relationship Id="rId1" Type="http://schemas.openxmlformats.org/officeDocument/2006/relationships/slideLayout" Target="../slideLayouts/slideLayout1.xml" /><Relationship Id="rId6" Type="http://schemas.openxmlformats.org/officeDocument/2006/relationships/slideLayout" Target="../slideLayouts/slideLayout6.xml" /><Relationship Id="rId5" Type="http://schemas.openxmlformats.org/officeDocument/2006/relationships/slideLayout" Target="../slideLayouts/slideLayout5.xml" /><Relationship Id="rId4" Type="http://schemas.openxmlformats.org/officeDocument/2006/relationships/slideLayout" Target="../slideLayouts/slideLayout4.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older 2"/>
          <p:cNvSpPr>
            <a:spLocks noGrp="1"/>
          </p:cNvSpPr>
          <p:nvPr>
            <p:ph type="title"/>
          </p:nvPr>
        </p:nvSpPr>
        <p:spPr>
          <a:xfrm>
            <a:off x="596000" y="917028"/>
            <a:ext cx="10999998" cy="833119"/>
          </a:xfrm>
          <a:prstGeom prst="rect">
            <a:avLst/>
          </a:prstGeom>
        </p:spPr>
        <p:txBody>
          <a:bodyPr wrap="square" lIns="0" tIns="0" rIns="0" bIns="0">
            <a:spAutoFit/>
          </a:bodyPr>
          <a:lstStyle>
            <a:lvl1pPr>
              <a:defRPr sz="2800" b="1" i="0">
                <a:solidFill>
                  <a:schemeClr val="tx1"/>
                </a:solidFill>
                <a:latin typeface="Arial"/>
                <a:cs typeface="Arial"/>
              </a:defRPr>
            </a:lvl1pPr>
          </a:lstStyle>
          <a:p>
            <a:endParaRPr/>
          </a:p>
        </p:txBody>
      </p:sp>
      <p:sp>
        <p:nvSpPr>
          <p:cNvPr id="3" name="Holder 3"/>
          <p:cNvSpPr>
            <a:spLocks noGrp="1"/>
          </p:cNvSpPr>
          <p:nvPr>
            <p:ph type="body" idx="1"/>
          </p:nvPr>
        </p:nvSpPr>
        <p:spPr>
          <a:xfrm>
            <a:off x="1581289" y="1799962"/>
            <a:ext cx="8813800" cy="4703445"/>
          </a:xfrm>
          <a:prstGeom prst="rect">
            <a:avLst/>
          </a:prstGeom>
        </p:spPr>
        <p:txBody>
          <a:bodyPr wrap="square" lIns="0" tIns="0" rIns="0" bIns="0">
            <a:spAutoFit/>
          </a:bodyPr>
          <a:lstStyle>
            <a:lvl1pPr>
              <a:defRPr sz="1800" b="0" i="0">
                <a:solidFill>
                  <a:srgbClr val="202124"/>
                </a:solidFill>
                <a:latin typeface="Arial"/>
                <a:cs typeface="Arial"/>
              </a:defRPr>
            </a:lvl1pPr>
          </a:lstStyle>
          <a:p>
            <a:endParaRPr/>
          </a:p>
        </p:txBody>
      </p:sp>
      <p:sp>
        <p:nvSpPr>
          <p:cNvPr id="4" name="Holder 4"/>
          <p:cNvSpPr>
            <a:spLocks noGrp="1"/>
          </p:cNvSpPr>
          <p:nvPr>
            <p:ph type="ftr" sz="quarter" idx="5"/>
          </p:nvPr>
        </p:nvSpPr>
        <p:spPr>
          <a:xfrm>
            <a:off x="4145280" y="6377940"/>
            <a:ext cx="3901440" cy="342900"/>
          </a:xfrm>
          <a:prstGeom prst="rect">
            <a:avLst/>
          </a:prstGeom>
        </p:spPr>
        <p:txBody>
          <a:bodyPr wrap="square" lIns="0" tIns="0" rIns="0" bIns="0">
            <a:spAutoFit/>
          </a:bodyPr>
          <a:lstStyle>
            <a:lvl1pPr algn="ctr">
              <a:defRPr>
                <a:solidFill>
                  <a:schemeClr val="tx1">
                    <a:tint val="75000"/>
                  </a:schemeClr>
                </a:solidFill>
              </a:defRPr>
            </a:lvl1pPr>
          </a:lstStyle>
          <a:p>
            <a:endParaRPr dirty="0"/>
          </a:p>
        </p:txBody>
      </p:sp>
      <p:sp>
        <p:nvSpPr>
          <p:cNvPr id="5" name="Holder 5"/>
          <p:cNvSpPr>
            <a:spLocks noGrp="1"/>
          </p:cNvSpPr>
          <p:nvPr>
            <p:ph type="dt" sz="half" idx="6"/>
          </p:nvPr>
        </p:nvSpPr>
        <p:spPr>
          <a:xfrm>
            <a:off x="609600" y="6377940"/>
            <a:ext cx="2804160" cy="342900"/>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11/1/2023</a:t>
            </a:fld>
            <a:endParaRPr lang="en-US" dirty="0"/>
          </a:p>
        </p:txBody>
      </p:sp>
      <p:sp>
        <p:nvSpPr>
          <p:cNvPr id="6" name="Holder 6"/>
          <p:cNvSpPr>
            <a:spLocks noGrp="1"/>
          </p:cNvSpPr>
          <p:nvPr>
            <p:ph type="sldNum" sz="quarter" idx="7"/>
          </p:nvPr>
        </p:nvSpPr>
        <p:spPr>
          <a:xfrm>
            <a:off x="8778240" y="6377940"/>
            <a:ext cx="2804160" cy="342900"/>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t>‹#›</a:t>
            </a:fld>
            <a:endParaRPr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 /><Relationship Id="rId1" Type="http://schemas.openxmlformats.org/officeDocument/2006/relationships/slideLayout" Target="../slideLayouts/slideLayout6.xml" /></Relationships>
</file>

<file path=ppt/slides/_rels/slide2.xml.rels><?xml version="1.0" encoding="UTF-8" standalone="yes"?>
<Relationships xmlns="http://schemas.openxmlformats.org/package/2006/relationships"><Relationship Id="rId8" Type="http://schemas.openxmlformats.org/officeDocument/2006/relationships/image" Target="../media/image7.png" /><Relationship Id="rId3" Type="http://schemas.openxmlformats.org/officeDocument/2006/relationships/image" Target="../media/image2.png" /><Relationship Id="rId7" Type="http://schemas.openxmlformats.org/officeDocument/2006/relationships/image" Target="../media/image6.png" /><Relationship Id="rId12" Type="http://schemas.openxmlformats.org/officeDocument/2006/relationships/image" Target="../media/image11.png" /><Relationship Id="rId2" Type="http://schemas.openxmlformats.org/officeDocument/2006/relationships/notesSlide" Target="../notesSlides/notesSlide2.xml" /><Relationship Id="rId1" Type="http://schemas.openxmlformats.org/officeDocument/2006/relationships/slideLayout" Target="../slideLayouts/slideLayout2.xml" /><Relationship Id="rId6" Type="http://schemas.openxmlformats.org/officeDocument/2006/relationships/image" Target="../media/image5.png" /><Relationship Id="rId11" Type="http://schemas.openxmlformats.org/officeDocument/2006/relationships/image" Target="../media/image10.png" /><Relationship Id="rId5" Type="http://schemas.openxmlformats.org/officeDocument/2006/relationships/image" Target="../media/image4.png" /><Relationship Id="rId10" Type="http://schemas.openxmlformats.org/officeDocument/2006/relationships/image" Target="../media/image9.png" /><Relationship Id="rId4" Type="http://schemas.openxmlformats.org/officeDocument/2006/relationships/image" Target="../media/image3.png" /><Relationship Id="rId9" Type="http://schemas.openxmlformats.org/officeDocument/2006/relationships/image" Target="../media/image8.png" /></Relationships>
</file>

<file path=ppt/slides/_rels/slide3.xml.rels><?xml version="1.0" encoding="UTF-8" standalone="yes"?>
<Relationships xmlns="http://schemas.openxmlformats.org/package/2006/relationships"><Relationship Id="rId8" Type="http://schemas.openxmlformats.org/officeDocument/2006/relationships/image" Target="../media/image11.png" /><Relationship Id="rId3" Type="http://schemas.openxmlformats.org/officeDocument/2006/relationships/image" Target="../media/image12.png" /><Relationship Id="rId7" Type="http://schemas.openxmlformats.org/officeDocument/2006/relationships/image" Target="../media/image10.png" /><Relationship Id="rId2" Type="http://schemas.openxmlformats.org/officeDocument/2006/relationships/notesSlide" Target="../notesSlides/notesSlide3.xml" /><Relationship Id="rId1" Type="http://schemas.openxmlformats.org/officeDocument/2006/relationships/slideLayout" Target="../slideLayouts/slideLayout4.xml" /><Relationship Id="rId6" Type="http://schemas.openxmlformats.org/officeDocument/2006/relationships/image" Target="../media/image9.png" /><Relationship Id="rId5" Type="http://schemas.openxmlformats.org/officeDocument/2006/relationships/image" Target="../media/image8.png" /><Relationship Id="rId10" Type="http://schemas.openxmlformats.org/officeDocument/2006/relationships/image" Target="../media/image5.png" /><Relationship Id="rId4" Type="http://schemas.openxmlformats.org/officeDocument/2006/relationships/image" Target="../media/image7.png" /><Relationship Id="rId9" Type="http://schemas.openxmlformats.org/officeDocument/2006/relationships/image" Target="../media/image4.png" /></Relationships>
</file>

<file path=ppt/slides/_rels/slide4.xml.rels><?xml version="1.0" encoding="UTF-8" standalone="yes"?>
<Relationships xmlns="http://schemas.openxmlformats.org/package/2006/relationships"><Relationship Id="rId8" Type="http://schemas.openxmlformats.org/officeDocument/2006/relationships/image" Target="../media/image9.png" /><Relationship Id="rId3" Type="http://schemas.openxmlformats.org/officeDocument/2006/relationships/image" Target="../media/image2.png" /><Relationship Id="rId7" Type="http://schemas.openxmlformats.org/officeDocument/2006/relationships/image" Target="../media/image8.png" /><Relationship Id="rId2" Type="http://schemas.openxmlformats.org/officeDocument/2006/relationships/notesSlide" Target="../notesSlides/notesSlide4.xml" /><Relationship Id="rId1" Type="http://schemas.openxmlformats.org/officeDocument/2006/relationships/slideLayout" Target="../slideLayouts/slideLayout2.xml" /><Relationship Id="rId6" Type="http://schemas.openxmlformats.org/officeDocument/2006/relationships/image" Target="../media/image7.png" /><Relationship Id="rId5" Type="http://schemas.openxmlformats.org/officeDocument/2006/relationships/image" Target="../media/image13.png" /><Relationship Id="rId10" Type="http://schemas.openxmlformats.org/officeDocument/2006/relationships/image" Target="../media/image11.png" /><Relationship Id="rId4" Type="http://schemas.openxmlformats.org/officeDocument/2006/relationships/image" Target="../media/image4.png" /><Relationship Id="rId9" Type="http://schemas.openxmlformats.org/officeDocument/2006/relationships/image" Target="../media/image10.png" /></Relationships>
</file>

<file path=ppt/slides/_rels/slide5.xml.rels><?xml version="1.0" encoding="UTF-8" standalone="yes"?>
<Relationships xmlns="http://schemas.openxmlformats.org/package/2006/relationships"><Relationship Id="rId8" Type="http://schemas.openxmlformats.org/officeDocument/2006/relationships/image" Target="../media/image10.png" /><Relationship Id="rId13" Type="http://schemas.openxmlformats.org/officeDocument/2006/relationships/image" Target="../media/image18.png" /><Relationship Id="rId18" Type="http://schemas.openxmlformats.org/officeDocument/2006/relationships/image" Target="../media/image23.png" /><Relationship Id="rId26" Type="http://schemas.openxmlformats.org/officeDocument/2006/relationships/image" Target="../media/image31.png" /><Relationship Id="rId3" Type="http://schemas.openxmlformats.org/officeDocument/2006/relationships/image" Target="../media/image4.png" /><Relationship Id="rId21" Type="http://schemas.openxmlformats.org/officeDocument/2006/relationships/image" Target="../media/image26.png" /><Relationship Id="rId7" Type="http://schemas.openxmlformats.org/officeDocument/2006/relationships/image" Target="../media/image9.png" /><Relationship Id="rId12" Type="http://schemas.openxmlformats.org/officeDocument/2006/relationships/image" Target="../media/image17.png" /><Relationship Id="rId17" Type="http://schemas.openxmlformats.org/officeDocument/2006/relationships/image" Target="../media/image22.png" /><Relationship Id="rId25" Type="http://schemas.openxmlformats.org/officeDocument/2006/relationships/image" Target="../media/image30.png" /><Relationship Id="rId2" Type="http://schemas.openxmlformats.org/officeDocument/2006/relationships/notesSlide" Target="../notesSlides/notesSlide5.xml" /><Relationship Id="rId16" Type="http://schemas.openxmlformats.org/officeDocument/2006/relationships/image" Target="../media/image21.png" /><Relationship Id="rId20" Type="http://schemas.openxmlformats.org/officeDocument/2006/relationships/image" Target="../media/image25.png" /><Relationship Id="rId1" Type="http://schemas.openxmlformats.org/officeDocument/2006/relationships/slideLayout" Target="../slideLayouts/slideLayout2.xml" /><Relationship Id="rId6" Type="http://schemas.openxmlformats.org/officeDocument/2006/relationships/image" Target="../media/image8.png" /><Relationship Id="rId11" Type="http://schemas.openxmlformats.org/officeDocument/2006/relationships/image" Target="../media/image16.png" /><Relationship Id="rId24" Type="http://schemas.openxmlformats.org/officeDocument/2006/relationships/image" Target="../media/image29.png" /><Relationship Id="rId5" Type="http://schemas.openxmlformats.org/officeDocument/2006/relationships/image" Target="../media/image7.png" /><Relationship Id="rId15" Type="http://schemas.openxmlformats.org/officeDocument/2006/relationships/image" Target="../media/image20.png" /><Relationship Id="rId23" Type="http://schemas.openxmlformats.org/officeDocument/2006/relationships/image" Target="../media/image28.png" /><Relationship Id="rId10" Type="http://schemas.openxmlformats.org/officeDocument/2006/relationships/image" Target="../media/image15.png" /><Relationship Id="rId19" Type="http://schemas.openxmlformats.org/officeDocument/2006/relationships/image" Target="../media/image24.png" /><Relationship Id="rId4" Type="http://schemas.openxmlformats.org/officeDocument/2006/relationships/image" Target="../media/image14.png" /><Relationship Id="rId9" Type="http://schemas.openxmlformats.org/officeDocument/2006/relationships/image" Target="../media/image11.png" /><Relationship Id="rId14" Type="http://schemas.openxmlformats.org/officeDocument/2006/relationships/image" Target="../media/image19.png" /><Relationship Id="rId22" Type="http://schemas.openxmlformats.org/officeDocument/2006/relationships/image" Target="../media/image27.png" /><Relationship Id="rId27" Type="http://schemas.openxmlformats.org/officeDocument/2006/relationships/image" Target="../media/image32.png" /></Relationships>
</file>

<file path=ppt/slides/_rels/slide6.xml.rels><?xml version="1.0" encoding="UTF-8" standalone="yes"?>
<Relationships xmlns="http://schemas.openxmlformats.org/package/2006/relationships"><Relationship Id="rId13" Type="http://schemas.openxmlformats.org/officeDocument/2006/relationships/image" Target="../media/image43.png" /><Relationship Id="rId18" Type="http://schemas.openxmlformats.org/officeDocument/2006/relationships/image" Target="../media/image48.png" /><Relationship Id="rId26" Type="http://schemas.openxmlformats.org/officeDocument/2006/relationships/image" Target="../media/image56.png" /><Relationship Id="rId39" Type="http://schemas.openxmlformats.org/officeDocument/2006/relationships/image" Target="../media/image69.png" /><Relationship Id="rId21" Type="http://schemas.openxmlformats.org/officeDocument/2006/relationships/image" Target="../media/image51.png" /><Relationship Id="rId34" Type="http://schemas.openxmlformats.org/officeDocument/2006/relationships/image" Target="../media/image64.png" /><Relationship Id="rId42" Type="http://schemas.openxmlformats.org/officeDocument/2006/relationships/image" Target="../media/image72.png" /><Relationship Id="rId47" Type="http://schemas.openxmlformats.org/officeDocument/2006/relationships/image" Target="../media/image77.png" /><Relationship Id="rId50" Type="http://schemas.openxmlformats.org/officeDocument/2006/relationships/image" Target="../media/image80.png" /><Relationship Id="rId55" Type="http://schemas.openxmlformats.org/officeDocument/2006/relationships/image" Target="../media/image11.png" /><Relationship Id="rId7" Type="http://schemas.openxmlformats.org/officeDocument/2006/relationships/image" Target="../media/image37.png" /><Relationship Id="rId12" Type="http://schemas.openxmlformats.org/officeDocument/2006/relationships/image" Target="../media/image42.png" /><Relationship Id="rId17" Type="http://schemas.openxmlformats.org/officeDocument/2006/relationships/image" Target="../media/image47.png" /><Relationship Id="rId25" Type="http://schemas.openxmlformats.org/officeDocument/2006/relationships/image" Target="../media/image55.png" /><Relationship Id="rId33" Type="http://schemas.openxmlformats.org/officeDocument/2006/relationships/image" Target="../media/image63.png" /><Relationship Id="rId38" Type="http://schemas.openxmlformats.org/officeDocument/2006/relationships/image" Target="../media/image68.png" /><Relationship Id="rId46" Type="http://schemas.openxmlformats.org/officeDocument/2006/relationships/image" Target="../media/image76.png" /><Relationship Id="rId2" Type="http://schemas.openxmlformats.org/officeDocument/2006/relationships/notesSlide" Target="../notesSlides/notesSlide6.xml" /><Relationship Id="rId16" Type="http://schemas.openxmlformats.org/officeDocument/2006/relationships/image" Target="../media/image46.png" /><Relationship Id="rId20" Type="http://schemas.openxmlformats.org/officeDocument/2006/relationships/image" Target="../media/image50.png" /><Relationship Id="rId29" Type="http://schemas.openxmlformats.org/officeDocument/2006/relationships/image" Target="../media/image59.png" /><Relationship Id="rId41" Type="http://schemas.openxmlformats.org/officeDocument/2006/relationships/image" Target="../media/image71.png" /><Relationship Id="rId54" Type="http://schemas.openxmlformats.org/officeDocument/2006/relationships/image" Target="../media/image10.png" /><Relationship Id="rId1" Type="http://schemas.openxmlformats.org/officeDocument/2006/relationships/slideLayout" Target="../slideLayouts/slideLayout2.xml" /><Relationship Id="rId6" Type="http://schemas.openxmlformats.org/officeDocument/2006/relationships/image" Target="../media/image36.png" /><Relationship Id="rId11" Type="http://schemas.openxmlformats.org/officeDocument/2006/relationships/image" Target="../media/image41.png" /><Relationship Id="rId24" Type="http://schemas.openxmlformats.org/officeDocument/2006/relationships/image" Target="../media/image54.png" /><Relationship Id="rId32" Type="http://schemas.openxmlformats.org/officeDocument/2006/relationships/image" Target="../media/image62.png" /><Relationship Id="rId37" Type="http://schemas.openxmlformats.org/officeDocument/2006/relationships/image" Target="../media/image67.png" /><Relationship Id="rId40" Type="http://schemas.openxmlformats.org/officeDocument/2006/relationships/image" Target="../media/image70.png" /><Relationship Id="rId45" Type="http://schemas.openxmlformats.org/officeDocument/2006/relationships/image" Target="../media/image75.png" /><Relationship Id="rId53" Type="http://schemas.openxmlformats.org/officeDocument/2006/relationships/image" Target="../media/image9.png" /><Relationship Id="rId5" Type="http://schemas.openxmlformats.org/officeDocument/2006/relationships/image" Target="../media/image35.png" /><Relationship Id="rId15" Type="http://schemas.openxmlformats.org/officeDocument/2006/relationships/image" Target="../media/image45.png" /><Relationship Id="rId23" Type="http://schemas.openxmlformats.org/officeDocument/2006/relationships/image" Target="../media/image53.png" /><Relationship Id="rId28" Type="http://schemas.openxmlformats.org/officeDocument/2006/relationships/image" Target="../media/image58.png" /><Relationship Id="rId36" Type="http://schemas.openxmlformats.org/officeDocument/2006/relationships/image" Target="../media/image66.png" /><Relationship Id="rId49" Type="http://schemas.openxmlformats.org/officeDocument/2006/relationships/image" Target="../media/image79.png" /><Relationship Id="rId10" Type="http://schemas.openxmlformats.org/officeDocument/2006/relationships/image" Target="../media/image40.png" /><Relationship Id="rId19" Type="http://schemas.openxmlformats.org/officeDocument/2006/relationships/image" Target="../media/image49.png" /><Relationship Id="rId31" Type="http://schemas.openxmlformats.org/officeDocument/2006/relationships/image" Target="../media/image61.png" /><Relationship Id="rId44" Type="http://schemas.openxmlformats.org/officeDocument/2006/relationships/image" Target="../media/image74.png" /><Relationship Id="rId52" Type="http://schemas.openxmlformats.org/officeDocument/2006/relationships/image" Target="../media/image8.png" /><Relationship Id="rId4" Type="http://schemas.openxmlformats.org/officeDocument/2006/relationships/image" Target="../media/image34.png" /><Relationship Id="rId9" Type="http://schemas.openxmlformats.org/officeDocument/2006/relationships/image" Target="../media/image39.png" /><Relationship Id="rId14" Type="http://schemas.openxmlformats.org/officeDocument/2006/relationships/image" Target="../media/image44.png" /><Relationship Id="rId22" Type="http://schemas.openxmlformats.org/officeDocument/2006/relationships/image" Target="../media/image52.png" /><Relationship Id="rId27" Type="http://schemas.openxmlformats.org/officeDocument/2006/relationships/image" Target="../media/image57.png" /><Relationship Id="rId30" Type="http://schemas.openxmlformats.org/officeDocument/2006/relationships/image" Target="../media/image60.png" /><Relationship Id="rId35" Type="http://schemas.openxmlformats.org/officeDocument/2006/relationships/image" Target="../media/image65.png" /><Relationship Id="rId43" Type="http://schemas.openxmlformats.org/officeDocument/2006/relationships/image" Target="../media/image73.png" /><Relationship Id="rId48" Type="http://schemas.openxmlformats.org/officeDocument/2006/relationships/image" Target="../media/image78.png" /><Relationship Id="rId56" Type="http://schemas.openxmlformats.org/officeDocument/2006/relationships/image" Target="../media/image81.png" /><Relationship Id="rId8" Type="http://schemas.openxmlformats.org/officeDocument/2006/relationships/image" Target="../media/image38.png" /><Relationship Id="rId51" Type="http://schemas.openxmlformats.org/officeDocument/2006/relationships/image" Target="../media/image7.png" /><Relationship Id="rId3" Type="http://schemas.openxmlformats.org/officeDocument/2006/relationships/image" Target="../media/image33.png" /></Relationships>
</file>

<file path=ppt/slides/_rels/slide7.xml.rels><?xml version="1.0" encoding="UTF-8" standalone="yes"?>
<Relationships xmlns="http://schemas.openxmlformats.org/package/2006/relationships"><Relationship Id="rId2" Type="http://schemas.openxmlformats.org/officeDocument/2006/relationships/image" Target="../media/image82.png" /><Relationship Id="rId1" Type="http://schemas.openxmlformats.org/officeDocument/2006/relationships/slideLayout" Target="../slideLayouts/slideLayout7.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Текст 1">
            <a:extLst>
              <a:ext uri="{FF2B5EF4-FFF2-40B4-BE49-F238E27FC236}">
                <a16:creationId xmlns:a16="http://schemas.microsoft.com/office/drawing/2014/main" id="{0572AAF4-13F6-465B-96F3-DF45D65EA89A}"/>
              </a:ext>
            </a:extLst>
          </p:cNvPr>
          <p:cNvSpPr>
            <a:spLocks noGrp="1"/>
          </p:cNvSpPr>
          <p:nvPr>
            <p:ph type="body" sz="quarter" idx="10"/>
          </p:nvPr>
        </p:nvSpPr>
        <p:spPr>
          <a:xfrm>
            <a:off x="6477000" y="3505200"/>
            <a:ext cx="5536276" cy="3385542"/>
          </a:xfrm>
        </p:spPr>
        <p:txBody>
          <a:bodyPr/>
          <a:lstStyle/>
          <a:p>
            <a:r>
              <a:rPr lang="ru-RU" sz="2400" dirty="0"/>
              <a:t>Повышение защищенности потребителей банковских и финансовых услуг от мошеннических действий третьих лиц</a:t>
            </a:r>
            <a:endParaRPr lang="ru-RU" sz="2400" cap="none" spc="0" dirty="0"/>
          </a:p>
          <a:p>
            <a:pPr algn="r"/>
            <a:endParaRPr lang="ru-RU" sz="1800" cap="none" spc="0" dirty="0"/>
          </a:p>
          <a:p>
            <a:pPr algn="r"/>
            <a:r>
              <a:rPr lang="ru-RU" sz="1800" cap="none" spc="0" dirty="0"/>
              <a:t>Управляющий Отделением Липецк ГУ Банка России по Центральному федеральному округу</a:t>
            </a:r>
          </a:p>
          <a:p>
            <a:pPr algn="r"/>
            <a:r>
              <a:rPr lang="ru-RU" sz="1800" cap="none" spc="0" dirty="0"/>
              <a:t>Д.А. Чебряков</a:t>
            </a:r>
          </a:p>
          <a:p>
            <a:endParaRPr lang="ru-RU" dirty="0"/>
          </a:p>
        </p:txBody>
      </p:sp>
      <p:sp>
        <p:nvSpPr>
          <p:cNvPr id="3" name="Текст 2">
            <a:extLst>
              <a:ext uri="{FF2B5EF4-FFF2-40B4-BE49-F238E27FC236}">
                <a16:creationId xmlns:a16="http://schemas.microsoft.com/office/drawing/2014/main" id="{B587EFEC-CF0F-4A0E-B8A1-591C82D797CF}"/>
              </a:ext>
            </a:extLst>
          </p:cNvPr>
          <p:cNvSpPr>
            <a:spLocks noGrp="1"/>
          </p:cNvSpPr>
          <p:nvPr>
            <p:ph type="body" sz="quarter" idx="11"/>
          </p:nvPr>
        </p:nvSpPr>
        <p:spPr>
          <a:xfrm>
            <a:off x="4900084" y="6273299"/>
            <a:ext cx="4592638" cy="276197"/>
          </a:xfrm>
        </p:spPr>
        <p:txBody>
          <a:bodyPr/>
          <a:lstStyle/>
          <a:p>
            <a:r>
              <a:rPr lang="en-US" dirty="0"/>
              <a:t>01</a:t>
            </a:r>
            <a:r>
              <a:rPr lang="ru-RU" dirty="0"/>
              <a:t>.</a:t>
            </a:r>
            <a:r>
              <a:rPr lang="en-US" dirty="0"/>
              <a:t>11</a:t>
            </a:r>
            <a:r>
              <a:rPr lang="ru-RU" dirty="0"/>
              <a:t>.2023</a:t>
            </a:r>
          </a:p>
        </p:txBody>
      </p:sp>
    </p:spTree>
    <p:extLst>
      <p:ext uri="{BB962C8B-B14F-4D97-AF65-F5344CB8AC3E}">
        <p14:creationId xmlns:p14="http://schemas.microsoft.com/office/powerpoint/2010/main" val="233470275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0" y="0"/>
            <a:ext cx="12192000" cy="6858000"/>
          </a:xfrm>
          <a:custGeom>
            <a:avLst/>
            <a:gdLst/>
            <a:ahLst/>
            <a:cxnLst/>
            <a:rect l="l" t="t" r="r" b="b"/>
            <a:pathLst>
              <a:path w="12192000" h="6858000">
                <a:moveTo>
                  <a:pt x="12192000" y="0"/>
                </a:moveTo>
                <a:lnTo>
                  <a:pt x="0" y="0"/>
                </a:lnTo>
                <a:lnTo>
                  <a:pt x="0" y="6858000"/>
                </a:lnTo>
                <a:lnTo>
                  <a:pt x="12192000" y="6858000"/>
                </a:lnTo>
                <a:lnTo>
                  <a:pt x="12192000" y="0"/>
                </a:lnTo>
                <a:close/>
              </a:path>
            </a:pathLst>
          </a:custGeom>
          <a:solidFill>
            <a:srgbClr val="FAAF3A">
              <a:alpha val="94999"/>
            </a:srgbClr>
          </a:solidFill>
        </p:spPr>
        <p:txBody>
          <a:bodyPr wrap="square" lIns="0" tIns="0" rIns="0" bIns="0" rtlCol="0"/>
          <a:lstStyle/>
          <a:p>
            <a:endParaRPr dirty="0"/>
          </a:p>
        </p:txBody>
      </p:sp>
      <p:sp>
        <p:nvSpPr>
          <p:cNvPr id="3" name="object 3"/>
          <p:cNvSpPr/>
          <p:nvPr/>
        </p:nvSpPr>
        <p:spPr>
          <a:xfrm>
            <a:off x="5892793" y="2909637"/>
            <a:ext cx="2840990" cy="432434"/>
          </a:xfrm>
          <a:custGeom>
            <a:avLst/>
            <a:gdLst/>
            <a:ahLst/>
            <a:cxnLst/>
            <a:rect l="l" t="t" r="r" b="b"/>
            <a:pathLst>
              <a:path w="2840990" h="432435">
                <a:moveTo>
                  <a:pt x="2698648" y="0"/>
                </a:moveTo>
                <a:lnTo>
                  <a:pt x="142074" y="0"/>
                </a:lnTo>
                <a:lnTo>
                  <a:pt x="97170" y="7242"/>
                </a:lnTo>
                <a:lnTo>
                  <a:pt x="58169" y="27410"/>
                </a:lnTo>
                <a:lnTo>
                  <a:pt x="27413" y="58164"/>
                </a:lnTo>
                <a:lnTo>
                  <a:pt x="7243" y="97165"/>
                </a:lnTo>
                <a:lnTo>
                  <a:pt x="0" y="142074"/>
                </a:lnTo>
                <a:lnTo>
                  <a:pt x="0" y="289941"/>
                </a:lnTo>
                <a:lnTo>
                  <a:pt x="7243" y="334844"/>
                </a:lnTo>
                <a:lnTo>
                  <a:pt x="27413" y="373841"/>
                </a:lnTo>
                <a:lnTo>
                  <a:pt x="58169" y="404593"/>
                </a:lnTo>
                <a:lnTo>
                  <a:pt x="97170" y="424760"/>
                </a:lnTo>
                <a:lnTo>
                  <a:pt x="142074" y="432003"/>
                </a:lnTo>
                <a:lnTo>
                  <a:pt x="2698648" y="432003"/>
                </a:lnTo>
                <a:lnTo>
                  <a:pt x="2743551" y="424760"/>
                </a:lnTo>
                <a:lnTo>
                  <a:pt x="2782549" y="404593"/>
                </a:lnTo>
                <a:lnTo>
                  <a:pt x="2813301" y="373841"/>
                </a:lnTo>
                <a:lnTo>
                  <a:pt x="2833468" y="334844"/>
                </a:lnTo>
                <a:lnTo>
                  <a:pt x="2840710" y="289941"/>
                </a:lnTo>
                <a:lnTo>
                  <a:pt x="2840710" y="142074"/>
                </a:lnTo>
                <a:lnTo>
                  <a:pt x="2833468" y="97165"/>
                </a:lnTo>
                <a:lnTo>
                  <a:pt x="2813301" y="58164"/>
                </a:lnTo>
                <a:lnTo>
                  <a:pt x="2782549" y="27410"/>
                </a:lnTo>
                <a:lnTo>
                  <a:pt x="2743551" y="7242"/>
                </a:lnTo>
                <a:lnTo>
                  <a:pt x="2698648" y="0"/>
                </a:lnTo>
                <a:close/>
              </a:path>
            </a:pathLst>
          </a:custGeom>
          <a:solidFill>
            <a:srgbClr val="FFFFFF">
              <a:alpha val="41000"/>
            </a:srgbClr>
          </a:solidFill>
        </p:spPr>
        <p:txBody>
          <a:bodyPr wrap="square" lIns="0" tIns="0" rIns="0" bIns="0" rtlCol="0"/>
          <a:lstStyle/>
          <a:p>
            <a:endParaRPr dirty="0"/>
          </a:p>
        </p:txBody>
      </p:sp>
      <p:sp>
        <p:nvSpPr>
          <p:cNvPr id="4" name="object 4"/>
          <p:cNvSpPr/>
          <p:nvPr/>
        </p:nvSpPr>
        <p:spPr>
          <a:xfrm>
            <a:off x="5892793" y="3742971"/>
            <a:ext cx="2840990" cy="432434"/>
          </a:xfrm>
          <a:custGeom>
            <a:avLst/>
            <a:gdLst/>
            <a:ahLst/>
            <a:cxnLst/>
            <a:rect l="l" t="t" r="r" b="b"/>
            <a:pathLst>
              <a:path w="2840990" h="432435">
                <a:moveTo>
                  <a:pt x="2698648" y="0"/>
                </a:moveTo>
                <a:lnTo>
                  <a:pt x="142074" y="0"/>
                </a:lnTo>
                <a:lnTo>
                  <a:pt x="97170" y="7243"/>
                </a:lnTo>
                <a:lnTo>
                  <a:pt x="58169" y="27413"/>
                </a:lnTo>
                <a:lnTo>
                  <a:pt x="27413" y="58169"/>
                </a:lnTo>
                <a:lnTo>
                  <a:pt x="7243" y="97170"/>
                </a:lnTo>
                <a:lnTo>
                  <a:pt x="0" y="142074"/>
                </a:lnTo>
                <a:lnTo>
                  <a:pt x="0" y="289940"/>
                </a:lnTo>
                <a:lnTo>
                  <a:pt x="7243" y="334844"/>
                </a:lnTo>
                <a:lnTo>
                  <a:pt x="27413" y="373841"/>
                </a:lnTo>
                <a:lnTo>
                  <a:pt x="58169" y="404593"/>
                </a:lnTo>
                <a:lnTo>
                  <a:pt x="97170" y="424760"/>
                </a:lnTo>
                <a:lnTo>
                  <a:pt x="142074" y="432003"/>
                </a:lnTo>
                <a:lnTo>
                  <a:pt x="2698648" y="432003"/>
                </a:lnTo>
                <a:lnTo>
                  <a:pt x="2743551" y="424760"/>
                </a:lnTo>
                <a:lnTo>
                  <a:pt x="2782549" y="404593"/>
                </a:lnTo>
                <a:lnTo>
                  <a:pt x="2813301" y="373841"/>
                </a:lnTo>
                <a:lnTo>
                  <a:pt x="2833468" y="334844"/>
                </a:lnTo>
                <a:lnTo>
                  <a:pt x="2840710" y="289940"/>
                </a:lnTo>
                <a:lnTo>
                  <a:pt x="2840710" y="142074"/>
                </a:lnTo>
                <a:lnTo>
                  <a:pt x="2833468" y="97170"/>
                </a:lnTo>
                <a:lnTo>
                  <a:pt x="2813301" y="58169"/>
                </a:lnTo>
                <a:lnTo>
                  <a:pt x="2782549" y="27413"/>
                </a:lnTo>
                <a:lnTo>
                  <a:pt x="2743551" y="7243"/>
                </a:lnTo>
                <a:lnTo>
                  <a:pt x="2698648" y="0"/>
                </a:lnTo>
                <a:close/>
              </a:path>
            </a:pathLst>
          </a:custGeom>
          <a:solidFill>
            <a:srgbClr val="FFFFFF">
              <a:alpha val="41000"/>
            </a:srgbClr>
          </a:solidFill>
        </p:spPr>
        <p:txBody>
          <a:bodyPr wrap="square" lIns="0" tIns="0" rIns="0" bIns="0" rtlCol="0"/>
          <a:lstStyle/>
          <a:p>
            <a:endParaRPr dirty="0"/>
          </a:p>
        </p:txBody>
      </p:sp>
      <p:sp>
        <p:nvSpPr>
          <p:cNvPr id="5" name="object 5"/>
          <p:cNvSpPr/>
          <p:nvPr/>
        </p:nvSpPr>
        <p:spPr>
          <a:xfrm>
            <a:off x="5892792" y="4576306"/>
            <a:ext cx="2840990" cy="432434"/>
          </a:xfrm>
          <a:custGeom>
            <a:avLst/>
            <a:gdLst/>
            <a:ahLst/>
            <a:cxnLst/>
            <a:rect l="l" t="t" r="r" b="b"/>
            <a:pathLst>
              <a:path w="2840990" h="432435">
                <a:moveTo>
                  <a:pt x="2717558" y="0"/>
                </a:moveTo>
                <a:lnTo>
                  <a:pt x="123164" y="0"/>
                </a:lnTo>
                <a:lnTo>
                  <a:pt x="75223" y="9678"/>
                </a:lnTo>
                <a:lnTo>
                  <a:pt x="36074" y="36074"/>
                </a:lnTo>
                <a:lnTo>
                  <a:pt x="9678" y="75223"/>
                </a:lnTo>
                <a:lnTo>
                  <a:pt x="0" y="123164"/>
                </a:lnTo>
                <a:lnTo>
                  <a:pt x="0" y="308851"/>
                </a:lnTo>
                <a:lnTo>
                  <a:pt x="9678" y="356784"/>
                </a:lnTo>
                <a:lnTo>
                  <a:pt x="36074" y="395930"/>
                </a:lnTo>
                <a:lnTo>
                  <a:pt x="75223" y="422324"/>
                </a:lnTo>
                <a:lnTo>
                  <a:pt x="123164" y="432003"/>
                </a:lnTo>
                <a:lnTo>
                  <a:pt x="2717558" y="432003"/>
                </a:lnTo>
                <a:lnTo>
                  <a:pt x="2765497" y="422324"/>
                </a:lnTo>
                <a:lnTo>
                  <a:pt x="2804642" y="395930"/>
                </a:lnTo>
                <a:lnTo>
                  <a:pt x="2831033" y="356784"/>
                </a:lnTo>
                <a:lnTo>
                  <a:pt x="2840710" y="308851"/>
                </a:lnTo>
                <a:lnTo>
                  <a:pt x="2840710" y="123164"/>
                </a:lnTo>
                <a:lnTo>
                  <a:pt x="2831033" y="75223"/>
                </a:lnTo>
                <a:lnTo>
                  <a:pt x="2804642" y="36074"/>
                </a:lnTo>
                <a:lnTo>
                  <a:pt x="2765497" y="9678"/>
                </a:lnTo>
                <a:lnTo>
                  <a:pt x="2717558" y="0"/>
                </a:lnTo>
                <a:close/>
              </a:path>
            </a:pathLst>
          </a:custGeom>
          <a:solidFill>
            <a:srgbClr val="FFFFFF">
              <a:alpha val="41000"/>
            </a:srgbClr>
          </a:solidFill>
        </p:spPr>
        <p:txBody>
          <a:bodyPr wrap="square" lIns="0" tIns="0" rIns="0" bIns="0" rtlCol="0"/>
          <a:lstStyle/>
          <a:p>
            <a:endParaRPr dirty="0"/>
          </a:p>
        </p:txBody>
      </p:sp>
      <p:sp>
        <p:nvSpPr>
          <p:cNvPr id="6" name="object 6"/>
          <p:cNvSpPr/>
          <p:nvPr/>
        </p:nvSpPr>
        <p:spPr>
          <a:xfrm>
            <a:off x="5892793" y="5409642"/>
            <a:ext cx="2840990" cy="432434"/>
          </a:xfrm>
          <a:custGeom>
            <a:avLst/>
            <a:gdLst/>
            <a:ahLst/>
            <a:cxnLst/>
            <a:rect l="l" t="t" r="r" b="b"/>
            <a:pathLst>
              <a:path w="2840990" h="432435">
                <a:moveTo>
                  <a:pt x="2698648" y="0"/>
                </a:moveTo>
                <a:lnTo>
                  <a:pt x="142074" y="0"/>
                </a:lnTo>
                <a:lnTo>
                  <a:pt x="97170" y="7242"/>
                </a:lnTo>
                <a:lnTo>
                  <a:pt x="58169" y="27409"/>
                </a:lnTo>
                <a:lnTo>
                  <a:pt x="27413" y="58161"/>
                </a:lnTo>
                <a:lnTo>
                  <a:pt x="7243" y="97158"/>
                </a:lnTo>
                <a:lnTo>
                  <a:pt x="0" y="142062"/>
                </a:lnTo>
                <a:lnTo>
                  <a:pt x="0" y="289941"/>
                </a:lnTo>
                <a:lnTo>
                  <a:pt x="7243" y="334844"/>
                </a:lnTo>
                <a:lnTo>
                  <a:pt x="27413" y="373841"/>
                </a:lnTo>
                <a:lnTo>
                  <a:pt x="58169" y="404593"/>
                </a:lnTo>
                <a:lnTo>
                  <a:pt x="97170" y="424760"/>
                </a:lnTo>
                <a:lnTo>
                  <a:pt x="142074" y="432003"/>
                </a:lnTo>
                <a:lnTo>
                  <a:pt x="2698648" y="432003"/>
                </a:lnTo>
                <a:lnTo>
                  <a:pt x="2743551" y="424760"/>
                </a:lnTo>
                <a:lnTo>
                  <a:pt x="2782549" y="404593"/>
                </a:lnTo>
                <a:lnTo>
                  <a:pt x="2813301" y="373841"/>
                </a:lnTo>
                <a:lnTo>
                  <a:pt x="2833468" y="334844"/>
                </a:lnTo>
                <a:lnTo>
                  <a:pt x="2840710" y="289941"/>
                </a:lnTo>
                <a:lnTo>
                  <a:pt x="2840710" y="142062"/>
                </a:lnTo>
                <a:lnTo>
                  <a:pt x="2833468" y="97158"/>
                </a:lnTo>
                <a:lnTo>
                  <a:pt x="2813301" y="58161"/>
                </a:lnTo>
                <a:lnTo>
                  <a:pt x="2782549" y="27409"/>
                </a:lnTo>
                <a:lnTo>
                  <a:pt x="2743551" y="7242"/>
                </a:lnTo>
                <a:lnTo>
                  <a:pt x="2698648" y="0"/>
                </a:lnTo>
                <a:close/>
              </a:path>
            </a:pathLst>
          </a:custGeom>
          <a:solidFill>
            <a:srgbClr val="FFFFFF">
              <a:alpha val="41000"/>
            </a:srgbClr>
          </a:solidFill>
        </p:spPr>
        <p:txBody>
          <a:bodyPr wrap="square" lIns="0" tIns="0" rIns="0" bIns="0" rtlCol="0"/>
          <a:lstStyle/>
          <a:p>
            <a:endParaRPr dirty="0"/>
          </a:p>
        </p:txBody>
      </p:sp>
      <p:sp>
        <p:nvSpPr>
          <p:cNvPr id="7" name="object 7"/>
          <p:cNvSpPr/>
          <p:nvPr/>
        </p:nvSpPr>
        <p:spPr>
          <a:xfrm>
            <a:off x="2061151" y="2909637"/>
            <a:ext cx="2840990" cy="432434"/>
          </a:xfrm>
          <a:custGeom>
            <a:avLst/>
            <a:gdLst/>
            <a:ahLst/>
            <a:cxnLst/>
            <a:rect l="l" t="t" r="r" b="b"/>
            <a:pathLst>
              <a:path w="2840990" h="432435">
                <a:moveTo>
                  <a:pt x="2698648" y="0"/>
                </a:moveTo>
                <a:lnTo>
                  <a:pt x="142062" y="0"/>
                </a:lnTo>
                <a:lnTo>
                  <a:pt x="97163" y="7242"/>
                </a:lnTo>
                <a:lnTo>
                  <a:pt x="58166" y="27410"/>
                </a:lnTo>
                <a:lnTo>
                  <a:pt x="27412" y="58164"/>
                </a:lnTo>
                <a:lnTo>
                  <a:pt x="7243" y="97165"/>
                </a:lnTo>
                <a:lnTo>
                  <a:pt x="0" y="142074"/>
                </a:lnTo>
                <a:lnTo>
                  <a:pt x="0" y="289941"/>
                </a:lnTo>
                <a:lnTo>
                  <a:pt x="7243" y="334844"/>
                </a:lnTo>
                <a:lnTo>
                  <a:pt x="27412" y="373841"/>
                </a:lnTo>
                <a:lnTo>
                  <a:pt x="58166" y="404593"/>
                </a:lnTo>
                <a:lnTo>
                  <a:pt x="97163" y="424760"/>
                </a:lnTo>
                <a:lnTo>
                  <a:pt x="142062" y="432003"/>
                </a:lnTo>
                <a:lnTo>
                  <a:pt x="2698648" y="432003"/>
                </a:lnTo>
                <a:lnTo>
                  <a:pt x="2743551" y="424760"/>
                </a:lnTo>
                <a:lnTo>
                  <a:pt x="2782549" y="404593"/>
                </a:lnTo>
                <a:lnTo>
                  <a:pt x="2813301" y="373841"/>
                </a:lnTo>
                <a:lnTo>
                  <a:pt x="2833468" y="334844"/>
                </a:lnTo>
                <a:lnTo>
                  <a:pt x="2840710" y="289941"/>
                </a:lnTo>
                <a:lnTo>
                  <a:pt x="2840710" y="142074"/>
                </a:lnTo>
                <a:lnTo>
                  <a:pt x="2833468" y="97165"/>
                </a:lnTo>
                <a:lnTo>
                  <a:pt x="2813301" y="58164"/>
                </a:lnTo>
                <a:lnTo>
                  <a:pt x="2782549" y="27410"/>
                </a:lnTo>
                <a:lnTo>
                  <a:pt x="2743551" y="7242"/>
                </a:lnTo>
                <a:lnTo>
                  <a:pt x="2698648" y="0"/>
                </a:lnTo>
                <a:close/>
              </a:path>
            </a:pathLst>
          </a:custGeom>
          <a:solidFill>
            <a:srgbClr val="FFFFFF">
              <a:alpha val="41000"/>
            </a:srgbClr>
          </a:solidFill>
        </p:spPr>
        <p:txBody>
          <a:bodyPr wrap="square" lIns="0" tIns="0" rIns="0" bIns="0" rtlCol="0"/>
          <a:lstStyle/>
          <a:p>
            <a:endParaRPr dirty="0"/>
          </a:p>
        </p:txBody>
      </p:sp>
      <p:sp>
        <p:nvSpPr>
          <p:cNvPr id="8" name="object 8"/>
          <p:cNvSpPr/>
          <p:nvPr/>
        </p:nvSpPr>
        <p:spPr>
          <a:xfrm>
            <a:off x="2061151" y="3742971"/>
            <a:ext cx="2840990" cy="432434"/>
          </a:xfrm>
          <a:custGeom>
            <a:avLst/>
            <a:gdLst/>
            <a:ahLst/>
            <a:cxnLst/>
            <a:rect l="l" t="t" r="r" b="b"/>
            <a:pathLst>
              <a:path w="2840990" h="432435">
                <a:moveTo>
                  <a:pt x="2698648" y="0"/>
                </a:moveTo>
                <a:lnTo>
                  <a:pt x="142062" y="0"/>
                </a:lnTo>
                <a:lnTo>
                  <a:pt x="97163" y="7243"/>
                </a:lnTo>
                <a:lnTo>
                  <a:pt x="58166" y="27413"/>
                </a:lnTo>
                <a:lnTo>
                  <a:pt x="27412" y="58169"/>
                </a:lnTo>
                <a:lnTo>
                  <a:pt x="7243" y="97170"/>
                </a:lnTo>
                <a:lnTo>
                  <a:pt x="0" y="142074"/>
                </a:lnTo>
                <a:lnTo>
                  <a:pt x="0" y="289940"/>
                </a:lnTo>
                <a:lnTo>
                  <a:pt x="7243" y="334844"/>
                </a:lnTo>
                <a:lnTo>
                  <a:pt x="27412" y="373841"/>
                </a:lnTo>
                <a:lnTo>
                  <a:pt x="58166" y="404593"/>
                </a:lnTo>
                <a:lnTo>
                  <a:pt x="97163" y="424760"/>
                </a:lnTo>
                <a:lnTo>
                  <a:pt x="142062" y="432003"/>
                </a:lnTo>
                <a:lnTo>
                  <a:pt x="2698648" y="432003"/>
                </a:lnTo>
                <a:lnTo>
                  <a:pt x="2743551" y="424760"/>
                </a:lnTo>
                <a:lnTo>
                  <a:pt x="2782549" y="404593"/>
                </a:lnTo>
                <a:lnTo>
                  <a:pt x="2813301" y="373841"/>
                </a:lnTo>
                <a:lnTo>
                  <a:pt x="2833468" y="334844"/>
                </a:lnTo>
                <a:lnTo>
                  <a:pt x="2840710" y="289940"/>
                </a:lnTo>
                <a:lnTo>
                  <a:pt x="2840710" y="142074"/>
                </a:lnTo>
                <a:lnTo>
                  <a:pt x="2833468" y="97170"/>
                </a:lnTo>
                <a:lnTo>
                  <a:pt x="2813301" y="58169"/>
                </a:lnTo>
                <a:lnTo>
                  <a:pt x="2782549" y="27413"/>
                </a:lnTo>
                <a:lnTo>
                  <a:pt x="2743551" y="7243"/>
                </a:lnTo>
                <a:lnTo>
                  <a:pt x="2698648" y="0"/>
                </a:lnTo>
                <a:close/>
              </a:path>
            </a:pathLst>
          </a:custGeom>
          <a:solidFill>
            <a:srgbClr val="FFFFFF">
              <a:alpha val="41000"/>
            </a:srgbClr>
          </a:solidFill>
        </p:spPr>
        <p:txBody>
          <a:bodyPr wrap="square" lIns="0" tIns="0" rIns="0" bIns="0" rtlCol="0"/>
          <a:lstStyle/>
          <a:p>
            <a:endParaRPr dirty="0"/>
          </a:p>
        </p:txBody>
      </p:sp>
      <p:sp>
        <p:nvSpPr>
          <p:cNvPr id="9" name="object 9"/>
          <p:cNvSpPr/>
          <p:nvPr/>
        </p:nvSpPr>
        <p:spPr>
          <a:xfrm>
            <a:off x="2061151" y="4576306"/>
            <a:ext cx="2840990" cy="432434"/>
          </a:xfrm>
          <a:custGeom>
            <a:avLst/>
            <a:gdLst/>
            <a:ahLst/>
            <a:cxnLst/>
            <a:rect l="l" t="t" r="r" b="b"/>
            <a:pathLst>
              <a:path w="2840990" h="432435">
                <a:moveTo>
                  <a:pt x="2698648" y="0"/>
                </a:moveTo>
                <a:lnTo>
                  <a:pt x="142062" y="0"/>
                </a:lnTo>
                <a:lnTo>
                  <a:pt x="97163" y="7242"/>
                </a:lnTo>
                <a:lnTo>
                  <a:pt x="58166" y="27409"/>
                </a:lnTo>
                <a:lnTo>
                  <a:pt x="27412" y="58161"/>
                </a:lnTo>
                <a:lnTo>
                  <a:pt x="7243" y="97158"/>
                </a:lnTo>
                <a:lnTo>
                  <a:pt x="0" y="142062"/>
                </a:lnTo>
                <a:lnTo>
                  <a:pt x="0" y="289940"/>
                </a:lnTo>
                <a:lnTo>
                  <a:pt x="7243" y="334844"/>
                </a:lnTo>
                <a:lnTo>
                  <a:pt x="27412" y="373841"/>
                </a:lnTo>
                <a:lnTo>
                  <a:pt x="58166" y="404593"/>
                </a:lnTo>
                <a:lnTo>
                  <a:pt x="97163" y="424760"/>
                </a:lnTo>
                <a:lnTo>
                  <a:pt x="142062" y="432003"/>
                </a:lnTo>
                <a:lnTo>
                  <a:pt x="2698648" y="432003"/>
                </a:lnTo>
                <a:lnTo>
                  <a:pt x="2743551" y="424760"/>
                </a:lnTo>
                <a:lnTo>
                  <a:pt x="2782549" y="404593"/>
                </a:lnTo>
                <a:lnTo>
                  <a:pt x="2813301" y="373841"/>
                </a:lnTo>
                <a:lnTo>
                  <a:pt x="2833468" y="334844"/>
                </a:lnTo>
                <a:lnTo>
                  <a:pt x="2840710" y="289940"/>
                </a:lnTo>
                <a:lnTo>
                  <a:pt x="2840710" y="142062"/>
                </a:lnTo>
                <a:lnTo>
                  <a:pt x="2833468" y="97158"/>
                </a:lnTo>
                <a:lnTo>
                  <a:pt x="2813301" y="58161"/>
                </a:lnTo>
                <a:lnTo>
                  <a:pt x="2782549" y="27409"/>
                </a:lnTo>
                <a:lnTo>
                  <a:pt x="2743551" y="7242"/>
                </a:lnTo>
                <a:lnTo>
                  <a:pt x="2698648" y="0"/>
                </a:lnTo>
                <a:close/>
              </a:path>
            </a:pathLst>
          </a:custGeom>
          <a:solidFill>
            <a:srgbClr val="FFFFFF">
              <a:alpha val="41000"/>
            </a:srgbClr>
          </a:solidFill>
        </p:spPr>
        <p:txBody>
          <a:bodyPr wrap="square" lIns="0" tIns="0" rIns="0" bIns="0" rtlCol="0"/>
          <a:lstStyle/>
          <a:p>
            <a:endParaRPr dirty="0"/>
          </a:p>
        </p:txBody>
      </p:sp>
      <p:grpSp>
        <p:nvGrpSpPr>
          <p:cNvPr id="10" name="object 10"/>
          <p:cNvGrpSpPr/>
          <p:nvPr/>
        </p:nvGrpSpPr>
        <p:grpSpPr>
          <a:xfrm>
            <a:off x="2061159" y="5409642"/>
            <a:ext cx="2845435" cy="432434"/>
            <a:chOff x="2061159" y="5409642"/>
            <a:chExt cx="2845435" cy="432434"/>
          </a:xfrm>
        </p:grpSpPr>
        <p:sp>
          <p:nvSpPr>
            <p:cNvPr id="11" name="object 11"/>
            <p:cNvSpPr/>
            <p:nvPr/>
          </p:nvSpPr>
          <p:spPr>
            <a:xfrm>
              <a:off x="2065845" y="5409642"/>
              <a:ext cx="2840990" cy="432434"/>
            </a:xfrm>
            <a:custGeom>
              <a:avLst/>
              <a:gdLst/>
              <a:ahLst/>
              <a:cxnLst/>
              <a:rect l="l" t="t" r="r" b="b"/>
              <a:pathLst>
                <a:path w="2840990" h="432435">
                  <a:moveTo>
                    <a:pt x="2698546" y="0"/>
                  </a:moveTo>
                  <a:lnTo>
                    <a:pt x="142074" y="0"/>
                  </a:lnTo>
                  <a:lnTo>
                    <a:pt x="97170" y="7242"/>
                  </a:lnTo>
                  <a:lnTo>
                    <a:pt x="58169" y="27409"/>
                  </a:lnTo>
                  <a:lnTo>
                    <a:pt x="27413" y="58161"/>
                  </a:lnTo>
                  <a:lnTo>
                    <a:pt x="7243" y="97158"/>
                  </a:lnTo>
                  <a:lnTo>
                    <a:pt x="0" y="142062"/>
                  </a:lnTo>
                  <a:lnTo>
                    <a:pt x="0" y="289941"/>
                  </a:lnTo>
                  <a:lnTo>
                    <a:pt x="7243" y="334844"/>
                  </a:lnTo>
                  <a:lnTo>
                    <a:pt x="27413" y="373841"/>
                  </a:lnTo>
                  <a:lnTo>
                    <a:pt x="58169" y="404593"/>
                  </a:lnTo>
                  <a:lnTo>
                    <a:pt x="97170" y="424760"/>
                  </a:lnTo>
                  <a:lnTo>
                    <a:pt x="142074" y="432003"/>
                  </a:lnTo>
                  <a:lnTo>
                    <a:pt x="2698546" y="432003"/>
                  </a:lnTo>
                  <a:lnTo>
                    <a:pt x="2743450" y="424760"/>
                  </a:lnTo>
                  <a:lnTo>
                    <a:pt x="2782447" y="404593"/>
                  </a:lnTo>
                  <a:lnTo>
                    <a:pt x="2813199" y="373841"/>
                  </a:lnTo>
                  <a:lnTo>
                    <a:pt x="2833366" y="334844"/>
                  </a:lnTo>
                  <a:lnTo>
                    <a:pt x="2840609" y="289941"/>
                  </a:lnTo>
                  <a:lnTo>
                    <a:pt x="2840609" y="142062"/>
                  </a:lnTo>
                  <a:lnTo>
                    <a:pt x="2833366" y="97158"/>
                  </a:lnTo>
                  <a:lnTo>
                    <a:pt x="2813199" y="58161"/>
                  </a:lnTo>
                  <a:lnTo>
                    <a:pt x="2782447" y="27409"/>
                  </a:lnTo>
                  <a:lnTo>
                    <a:pt x="2743450" y="7242"/>
                  </a:lnTo>
                  <a:lnTo>
                    <a:pt x="2698546" y="0"/>
                  </a:lnTo>
                  <a:close/>
                </a:path>
              </a:pathLst>
            </a:custGeom>
            <a:solidFill>
              <a:srgbClr val="FFFFFF">
                <a:alpha val="41000"/>
              </a:srgbClr>
            </a:solidFill>
          </p:spPr>
          <p:txBody>
            <a:bodyPr wrap="square" lIns="0" tIns="0" rIns="0" bIns="0" rtlCol="0"/>
            <a:lstStyle/>
            <a:p>
              <a:endParaRPr dirty="0"/>
            </a:p>
          </p:txBody>
        </p:sp>
        <p:sp>
          <p:nvSpPr>
            <p:cNvPr id="12" name="object 12"/>
            <p:cNvSpPr/>
            <p:nvPr/>
          </p:nvSpPr>
          <p:spPr>
            <a:xfrm>
              <a:off x="2061159" y="5409642"/>
              <a:ext cx="1329055" cy="432434"/>
            </a:xfrm>
            <a:custGeom>
              <a:avLst/>
              <a:gdLst/>
              <a:ahLst/>
              <a:cxnLst/>
              <a:rect l="l" t="t" r="r" b="b"/>
              <a:pathLst>
                <a:path w="1329054" h="432435">
                  <a:moveTo>
                    <a:pt x="1328483" y="0"/>
                  </a:moveTo>
                  <a:lnTo>
                    <a:pt x="132422" y="0"/>
                  </a:lnTo>
                  <a:lnTo>
                    <a:pt x="90565" y="6751"/>
                  </a:lnTo>
                  <a:lnTo>
                    <a:pt x="54213" y="25552"/>
                  </a:lnTo>
                  <a:lnTo>
                    <a:pt x="25548" y="54219"/>
                  </a:lnTo>
                  <a:lnTo>
                    <a:pt x="6750" y="90570"/>
                  </a:lnTo>
                  <a:lnTo>
                    <a:pt x="0" y="132422"/>
                  </a:lnTo>
                  <a:lnTo>
                    <a:pt x="0" y="299580"/>
                  </a:lnTo>
                  <a:lnTo>
                    <a:pt x="6750" y="341437"/>
                  </a:lnTo>
                  <a:lnTo>
                    <a:pt x="25548" y="377789"/>
                  </a:lnTo>
                  <a:lnTo>
                    <a:pt x="54213" y="406454"/>
                  </a:lnTo>
                  <a:lnTo>
                    <a:pt x="90565" y="425252"/>
                  </a:lnTo>
                  <a:lnTo>
                    <a:pt x="132422" y="432003"/>
                  </a:lnTo>
                  <a:lnTo>
                    <a:pt x="1328483" y="432003"/>
                  </a:lnTo>
                  <a:lnTo>
                    <a:pt x="1328483" y="0"/>
                  </a:lnTo>
                  <a:close/>
                </a:path>
              </a:pathLst>
            </a:custGeom>
            <a:solidFill>
              <a:srgbClr val="48404A"/>
            </a:solidFill>
          </p:spPr>
          <p:txBody>
            <a:bodyPr wrap="square" lIns="0" tIns="0" rIns="0" bIns="0" rtlCol="0"/>
            <a:lstStyle/>
            <a:p>
              <a:endParaRPr dirty="0"/>
            </a:p>
          </p:txBody>
        </p:sp>
      </p:grpSp>
      <p:sp>
        <p:nvSpPr>
          <p:cNvPr id="13" name="object 13"/>
          <p:cNvSpPr txBox="1"/>
          <p:nvPr/>
        </p:nvSpPr>
        <p:spPr>
          <a:xfrm>
            <a:off x="624445" y="3757104"/>
            <a:ext cx="731520" cy="406400"/>
          </a:xfrm>
          <a:prstGeom prst="rect">
            <a:avLst/>
          </a:prstGeom>
        </p:spPr>
        <p:txBody>
          <a:bodyPr vert="horz" wrap="square" lIns="0" tIns="12700" rIns="0" bIns="0" rtlCol="0">
            <a:spAutoFit/>
          </a:bodyPr>
          <a:lstStyle/>
          <a:p>
            <a:pPr marL="12700">
              <a:lnSpc>
                <a:spcPct val="100000"/>
              </a:lnSpc>
              <a:spcBef>
                <a:spcPts val="100"/>
              </a:spcBef>
            </a:pPr>
            <a:r>
              <a:rPr sz="2500" spc="-20" dirty="0">
                <a:latin typeface="Arial"/>
                <a:cs typeface="Arial"/>
              </a:rPr>
              <a:t>2020</a:t>
            </a:r>
            <a:endParaRPr sz="2500" dirty="0">
              <a:latin typeface="Arial"/>
              <a:cs typeface="Arial"/>
            </a:endParaRPr>
          </a:p>
        </p:txBody>
      </p:sp>
      <p:sp>
        <p:nvSpPr>
          <p:cNvPr id="14" name="object 14"/>
          <p:cNvSpPr txBox="1"/>
          <p:nvPr/>
        </p:nvSpPr>
        <p:spPr>
          <a:xfrm>
            <a:off x="624445" y="2889694"/>
            <a:ext cx="731520" cy="406400"/>
          </a:xfrm>
          <a:prstGeom prst="rect">
            <a:avLst/>
          </a:prstGeom>
        </p:spPr>
        <p:txBody>
          <a:bodyPr vert="horz" wrap="square" lIns="0" tIns="12700" rIns="0" bIns="0" rtlCol="0">
            <a:spAutoFit/>
          </a:bodyPr>
          <a:lstStyle/>
          <a:p>
            <a:pPr marL="12700">
              <a:lnSpc>
                <a:spcPct val="100000"/>
              </a:lnSpc>
              <a:spcBef>
                <a:spcPts val="100"/>
              </a:spcBef>
            </a:pPr>
            <a:r>
              <a:rPr sz="2500" spc="-20" dirty="0">
                <a:latin typeface="Arial"/>
                <a:cs typeface="Arial"/>
              </a:rPr>
              <a:t>2019</a:t>
            </a:r>
            <a:endParaRPr sz="2500" dirty="0">
              <a:latin typeface="Arial"/>
              <a:cs typeface="Arial"/>
            </a:endParaRPr>
          </a:p>
        </p:txBody>
      </p:sp>
      <p:sp>
        <p:nvSpPr>
          <p:cNvPr id="15" name="object 15"/>
          <p:cNvSpPr txBox="1"/>
          <p:nvPr/>
        </p:nvSpPr>
        <p:spPr>
          <a:xfrm>
            <a:off x="624445" y="5470016"/>
            <a:ext cx="731520" cy="406400"/>
          </a:xfrm>
          <a:prstGeom prst="rect">
            <a:avLst/>
          </a:prstGeom>
        </p:spPr>
        <p:txBody>
          <a:bodyPr vert="horz" wrap="square" lIns="0" tIns="12700" rIns="0" bIns="0" rtlCol="0">
            <a:spAutoFit/>
          </a:bodyPr>
          <a:lstStyle/>
          <a:p>
            <a:pPr marL="12700">
              <a:lnSpc>
                <a:spcPct val="100000"/>
              </a:lnSpc>
              <a:spcBef>
                <a:spcPts val="100"/>
              </a:spcBef>
            </a:pPr>
            <a:r>
              <a:rPr sz="2500" spc="-20" dirty="0">
                <a:latin typeface="Arial"/>
                <a:cs typeface="Arial"/>
              </a:rPr>
              <a:t>2022</a:t>
            </a:r>
            <a:endParaRPr sz="2500" dirty="0">
              <a:latin typeface="Arial"/>
              <a:cs typeface="Arial"/>
            </a:endParaRPr>
          </a:p>
        </p:txBody>
      </p:sp>
      <p:sp>
        <p:nvSpPr>
          <p:cNvPr id="16" name="object 16"/>
          <p:cNvSpPr txBox="1"/>
          <p:nvPr/>
        </p:nvSpPr>
        <p:spPr>
          <a:xfrm>
            <a:off x="624445" y="4592446"/>
            <a:ext cx="731520" cy="406400"/>
          </a:xfrm>
          <a:prstGeom prst="rect">
            <a:avLst/>
          </a:prstGeom>
        </p:spPr>
        <p:txBody>
          <a:bodyPr vert="horz" wrap="square" lIns="0" tIns="12700" rIns="0" bIns="0" rtlCol="0">
            <a:spAutoFit/>
          </a:bodyPr>
          <a:lstStyle/>
          <a:p>
            <a:pPr marL="12700">
              <a:lnSpc>
                <a:spcPct val="100000"/>
              </a:lnSpc>
              <a:spcBef>
                <a:spcPts val="100"/>
              </a:spcBef>
            </a:pPr>
            <a:r>
              <a:rPr sz="2500" spc="-20" dirty="0">
                <a:latin typeface="Arial"/>
                <a:cs typeface="Arial"/>
              </a:rPr>
              <a:t>2021</a:t>
            </a:r>
            <a:endParaRPr sz="2500" dirty="0">
              <a:latin typeface="Arial"/>
              <a:cs typeface="Arial"/>
            </a:endParaRPr>
          </a:p>
        </p:txBody>
      </p:sp>
      <p:grpSp>
        <p:nvGrpSpPr>
          <p:cNvPr id="17" name="object 17"/>
          <p:cNvGrpSpPr/>
          <p:nvPr/>
        </p:nvGrpSpPr>
        <p:grpSpPr>
          <a:xfrm>
            <a:off x="5444900" y="3072107"/>
            <a:ext cx="73025" cy="2598420"/>
            <a:chOff x="5444900" y="3072107"/>
            <a:chExt cx="73025" cy="2598420"/>
          </a:xfrm>
        </p:grpSpPr>
        <p:sp>
          <p:nvSpPr>
            <p:cNvPr id="18" name="object 18"/>
            <p:cNvSpPr/>
            <p:nvPr/>
          </p:nvSpPr>
          <p:spPr>
            <a:xfrm>
              <a:off x="5481317" y="3102800"/>
              <a:ext cx="0" cy="2550795"/>
            </a:xfrm>
            <a:custGeom>
              <a:avLst/>
              <a:gdLst/>
              <a:ahLst/>
              <a:cxnLst/>
              <a:rect l="l" t="t" r="r" b="b"/>
              <a:pathLst>
                <a:path h="2550795">
                  <a:moveTo>
                    <a:pt x="0" y="0"/>
                  </a:moveTo>
                  <a:lnTo>
                    <a:pt x="0" y="2550401"/>
                  </a:lnTo>
                </a:path>
              </a:pathLst>
            </a:custGeom>
            <a:ln w="12700">
              <a:solidFill>
                <a:srgbClr val="404041"/>
              </a:solidFill>
              <a:prstDash val="dash"/>
            </a:ln>
          </p:spPr>
          <p:txBody>
            <a:bodyPr wrap="square" lIns="0" tIns="0" rIns="0" bIns="0" rtlCol="0"/>
            <a:lstStyle/>
            <a:p>
              <a:endParaRPr dirty="0"/>
            </a:p>
          </p:txBody>
        </p:sp>
        <p:pic>
          <p:nvPicPr>
            <p:cNvPr id="19" name="object 19"/>
            <p:cNvPicPr/>
            <p:nvPr/>
          </p:nvPicPr>
          <p:blipFill>
            <a:blip r:embed="rId3" cstate="print"/>
            <a:stretch>
              <a:fillRect/>
            </a:stretch>
          </p:blipFill>
          <p:spPr>
            <a:xfrm>
              <a:off x="5444900" y="3072107"/>
              <a:ext cx="72834" cy="72821"/>
            </a:xfrm>
            <a:prstGeom prst="rect">
              <a:avLst/>
            </a:prstGeom>
          </p:spPr>
        </p:pic>
        <p:pic>
          <p:nvPicPr>
            <p:cNvPr id="20" name="object 20"/>
            <p:cNvPicPr/>
            <p:nvPr/>
          </p:nvPicPr>
          <p:blipFill>
            <a:blip r:embed="rId3" cstate="print"/>
            <a:stretch>
              <a:fillRect/>
            </a:stretch>
          </p:blipFill>
          <p:spPr>
            <a:xfrm>
              <a:off x="5444900" y="3924321"/>
              <a:ext cx="72834" cy="72821"/>
            </a:xfrm>
            <a:prstGeom prst="rect">
              <a:avLst/>
            </a:prstGeom>
          </p:spPr>
        </p:pic>
        <p:pic>
          <p:nvPicPr>
            <p:cNvPr id="21" name="object 21"/>
            <p:cNvPicPr/>
            <p:nvPr/>
          </p:nvPicPr>
          <p:blipFill>
            <a:blip r:embed="rId4" cstate="print"/>
            <a:stretch>
              <a:fillRect/>
            </a:stretch>
          </p:blipFill>
          <p:spPr>
            <a:xfrm>
              <a:off x="5444900" y="4783886"/>
              <a:ext cx="72834" cy="72821"/>
            </a:xfrm>
            <a:prstGeom prst="rect">
              <a:avLst/>
            </a:prstGeom>
          </p:spPr>
        </p:pic>
        <p:pic>
          <p:nvPicPr>
            <p:cNvPr id="22" name="object 22"/>
            <p:cNvPicPr/>
            <p:nvPr/>
          </p:nvPicPr>
          <p:blipFill>
            <a:blip r:embed="rId4" cstate="print"/>
            <a:stretch>
              <a:fillRect/>
            </a:stretch>
          </p:blipFill>
          <p:spPr>
            <a:xfrm>
              <a:off x="5444900" y="5597291"/>
              <a:ext cx="72834" cy="72821"/>
            </a:xfrm>
            <a:prstGeom prst="rect">
              <a:avLst/>
            </a:prstGeom>
          </p:spPr>
        </p:pic>
      </p:grpSp>
      <p:grpSp>
        <p:nvGrpSpPr>
          <p:cNvPr id="23" name="object 23"/>
          <p:cNvGrpSpPr/>
          <p:nvPr/>
        </p:nvGrpSpPr>
        <p:grpSpPr>
          <a:xfrm>
            <a:off x="1681965" y="3072107"/>
            <a:ext cx="73025" cy="2598420"/>
            <a:chOff x="1681965" y="3072107"/>
            <a:chExt cx="73025" cy="2598420"/>
          </a:xfrm>
        </p:grpSpPr>
        <p:sp>
          <p:nvSpPr>
            <p:cNvPr id="24" name="object 24"/>
            <p:cNvSpPr/>
            <p:nvPr/>
          </p:nvSpPr>
          <p:spPr>
            <a:xfrm>
              <a:off x="1718382" y="3102800"/>
              <a:ext cx="0" cy="2550795"/>
            </a:xfrm>
            <a:custGeom>
              <a:avLst/>
              <a:gdLst/>
              <a:ahLst/>
              <a:cxnLst/>
              <a:rect l="l" t="t" r="r" b="b"/>
              <a:pathLst>
                <a:path h="2550795">
                  <a:moveTo>
                    <a:pt x="0" y="0"/>
                  </a:moveTo>
                  <a:lnTo>
                    <a:pt x="0" y="2550401"/>
                  </a:lnTo>
                </a:path>
              </a:pathLst>
            </a:custGeom>
            <a:ln w="12700">
              <a:solidFill>
                <a:srgbClr val="404041"/>
              </a:solidFill>
              <a:prstDash val="dash"/>
            </a:ln>
          </p:spPr>
          <p:txBody>
            <a:bodyPr wrap="square" lIns="0" tIns="0" rIns="0" bIns="0" rtlCol="0"/>
            <a:lstStyle/>
            <a:p>
              <a:endParaRPr dirty="0"/>
            </a:p>
          </p:txBody>
        </p:sp>
        <p:pic>
          <p:nvPicPr>
            <p:cNvPr id="25" name="object 25"/>
            <p:cNvPicPr/>
            <p:nvPr/>
          </p:nvPicPr>
          <p:blipFill>
            <a:blip r:embed="rId5" cstate="print"/>
            <a:stretch>
              <a:fillRect/>
            </a:stretch>
          </p:blipFill>
          <p:spPr>
            <a:xfrm>
              <a:off x="1681965" y="3072107"/>
              <a:ext cx="72834" cy="72821"/>
            </a:xfrm>
            <a:prstGeom prst="rect">
              <a:avLst/>
            </a:prstGeom>
          </p:spPr>
        </p:pic>
        <p:pic>
          <p:nvPicPr>
            <p:cNvPr id="26" name="object 26"/>
            <p:cNvPicPr/>
            <p:nvPr/>
          </p:nvPicPr>
          <p:blipFill>
            <a:blip r:embed="rId5" cstate="print"/>
            <a:stretch>
              <a:fillRect/>
            </a:stretch>
          </p:blipFill>
          <p:spPr>
            <a:xfrm>
              <a:off x="1681965" y="3924321"/>
              <a:ext cx="72834" cy="72821"/>
            </a:xfrm>
            <a:prstGeom prst="rect">
              <a:avLst/>
            </a:prstGeom>
          </p:spPr>
        </p:pic>
        <p:pic>
          <p:nvPicPr>
            <p:cNvPr id="27" name="object 27"/>
            <p:cNvPicPr/>
            <p:nvPr/>
          </p:nvPicPr>
          <p:blipFill>
            <a:blip r:embed="rId6" cstate="print"/>
            <a:stretch>
              <a:fillRect/>
            </a:stretch>
          </p:blipFill>
          <p:spPr>
            <a:xfrm>
              <a:off x="1681965" y="4783886"/>
              <a:ext cx="72834" cy="72821"/>
            </a:xfrm>
            <a:prstGeom prst="rect">
              <a:avLst/>
            </a:prstGeom>
          </p:spPr>
        </p:pic>
        <p:pic>
          <p:nvPicPr>
            <p:cNvPr id="28" name="object 28"/>
            <p:cNvPicPr/>
            <p:nvPr/>
          </p:nvPicPr>
          <p:blipFill>
            <a:blip r:embed="rId6" cstate="print"/>
            <a:stretch>
              <a:fillRect/>
            </a:stretch>
          </p:blipFill>
          <p:spPr>
            <a:xfrm>
              <a:off x="1681965" y="5597291"/>
              <a:ext cx="72834" cy="72821"/>
            </a:xfrm>
            <a:prstGeom prst="rect">
              <a:avLst/>
            </a:prstGeom>
          </p:spPr>
        </p:pic>
      </p:grpSp>
      <p:sp>
        <p:nvSpPr>
          <p:cNvPr id="29" name="object 29"/>
          <p:cNvSpPr txBox="1"/>
          <p:nvPr/>
        </p:nvSpPr>
        <p:spPr>
          <a:xfrm>
            <a:off x="3322755" y="2424856"/>
            <a:ext cx="1541145" cy="284480"/>
          </a:xfrm>
          <a:prstGeom prst="rect">
            <a:avLst/>
          </a:prstGeom>
        </p:spPr>
        <p:txBody>
          <a:bodyPr vert="horz" wrap="square" lIns="0" tIns="12700" rIns="0" bIns="0" rtlCol="0">
            <a:spAutoFit/>
          </a:bodyPr>
          <a:lstStyle/>
          <a:p>
            <a:pPr marL="12700">
              <a:lnSpc>
                <a:spcPct val="100000"/>
              </a:lnSpc>
              <a:spcBef>
                <a:spcPts val="100"/>
              </a:spcBef>
            </a:pPr>
            <a:r>
              <a:rPr sz="1700" dirty="0">
                <a:solidFill>
                  <a:srgbClr val="272324"/>
                </a:solidFill>
                <a:latin typeface="Arial"/>
                <a:cs typeface="Arial"/>
              </a:rPr>
              <a:t>ТЫС. </a:t>
            </a:r>
            <a:r>
              <a:rPr sz="1700" spc="-10" dirty="0">
                <a:solidFill>
                  <a:srgbClr val="272324"/>
                </a:solidFill>
                <a:latin typeface="Arial"/>
                <a:cs typeface="Arial"/>
              </a:rPr>
              <a:t>ЕДИНИЦ</a:t>
            </a:r>
            <a:endParaRPr sz="1700" dirty="0">
              <a:latin typeface="Arial"/>
              <a:cs typeface="Arial"/>
            </a:endParaRPr>
          </a:p>
        </p:txBody>
      </p:sp>
      <p:sp>
        <p:nvSpPr>
          <p:cNvPr id="30" name="object 30"/>
          <p:cNvSpPr txBox="1"/>
          <p:nvPr/>
        </p:nvSpPr>
        <p:spPr>
          <a:xfrm>
            <a:off x="7131231" y="2424856"/>
            <a:ext cx="1542415" cy="284480"/>
          </a:xfrm>
          <a:prstGeom prst="rect">
            <a:avLst/>
          </a:prstGeom>
        </p:spPr>
        <p:txBody>
          <a:bodyPr vert="horz" wrap="square" lIns="0" tIns="12700" rIns="0" bIns="0" rtlCol="0">
            <a:spAutoFit/>
          </a:bodyPr>
          <a:lstStyle/>
          <a:p>
            <a:pPr marL="12700">
              <a:lnSpc>
                <a:spcPct val="100000"/>
              </a:lnSpc>
              <a:spcBef>
                <a:spcPts val="100"/>
              </a:spcBef>
            </a:pPr>
            <a:r>
              <a:rPr sz="1700" spc="-10" dirty="0">
                <a:solidFill>
                  <a:srgbClr val="272324"/>
                </a:solidFill>
                <a:latin typeface="Arial"/>
                <a:cs typeface="Arial"/>
              </a:rPr>
              <a:t>МЛРД</a:t>
            </a:r>
            <a:r>
              <a:rPr sz="1700" spc="-90" dirty="0">
                <a:solidFill>
                  <a:srgbClr val="272324"/>
                </a:solidFill>
                <a:latin typeface="Arial"/>
                <a:cs typeface="Arial"/>
              </a:rPr>
              <a:t> </a:t>
            </a:r>
            <a:r>
              <a:rPr sz="1700" spc="-10" dirty="0">
                <a:solidFill>
                  <a:srgbClr val="272324"/>
                </a:solidFill>
                <a:latin typeface="Arial"/>
                <a:cs typeface="Arial"/>
              </a:rPr>
              <a:t>РУБЛЕЙ</a:t>
            </a:r>
            <a:endParaRPr sz="1700" dirty="0">
              <a:latin typeface="Arial"/>
              <a:cs typeface="Arial"/>
            </a:endParaRPr>
          </a:p>
        </p:txBody>
      </p:sp>
      <p:sp>
        <p:nvSpPr>
          <p:cNvPr id="31" name="object 31"/>
          <p:cNvSpPr txBox="1">
            <a:spLocks noGrp="1"/>
          </p:cNvSpPr>
          <p:nvPr>
            <p:ph type="title"/>
          </p:nvPr>
        </p:nvSpPr>
        <p:spPr>
          <a:xfrm>
            <a:off x="552028" y="1143991"/>
            <a:ext cx="6361430" cy="833119"/>
          </a:xfrm>
          <a:prstGeom prst="rect">
            <a:avLst/>
          </a:prstGeom>
        </p:spPr>
        <p:txBody>
          <a:bodyPr vert="horz" wrap="square" lIns="0" tIns="63500" rIns="0" bIns="0" rtlCol="0">
            <a:spAutoFit/>
          </a:bodyPr>
          <a:lstStyle/>
          <a:p>
            <a:pPr marL="12700" marR="5080">
              <a:lnSpc>
                <a:spcPts val="3000"/>
              </a:lnSpc>
              <a:spcBef>
                <a:spcPts val="500"/>
              </a:spcBef>
            </a:pPr>
            <a:r>
              <a:rPr spc="-10" dirty="0"/>
              <a:t>КИБЕРМОШЕННИЧЕСТВО: КОЛИЧЕСТВО</a:t>
            </a:r>
            <a:r>
              <a:rPr spc="-105" dirty="0"/>
              <a:t> </a:t>
            </a:r>
            <a:r>
              <a:rPr spc="-10" dirty="0"/>
              <a:t>ОПЕРАЦИЙ</a:t>
            </a:r>
            <a:r>
              <a:rPr spc="-105" dirty="0"/>
              <a:t> </a:t>
            </a:r>
            <a:r>
              <a:rPr dirty="0"/>
              <a:t>И</a:t>
            </a:r>
            <a:r>
              <a:rPr spc="-105" dirty="0"/>
              <a:t> </a:t>
            </a:r>
            <a:r>
              <a:rPr spc="-10" dirty="0"/>
              <a:t>УЩЕРБ</a:t>
            </a:r>
          </a:p>
        </p:txBody>
      </p:sp>
      <p:sp>
        <p:nvSpPr>
          <p:cNvPr id="32" name="object 32"/>
          <p:cNvSpPr/>
          <p:nvPr/>
        </p:nvSpPr>
        <p:spPr>
          <a:xfrm>
            <a:off x="2061155" y="2909637"/>
            <a:ext cx="843280" cy="432434"/>
          </a:xfrm>
          <a:custGeom>
            <a:avLst/>
            <a:gdLst/>
            <a:ahLst/>
            <a:cxnLst/>
            <a:rect l="l" t="t" r="r" b="b"/>
            <a:pathLst>
              <a:path w="843280" h="432435">
                <a:moveTo>
                  <a:pt x="842975" y="0"/>
                </a:moveTo>
                <a:lnTo>
                  <a:pt x="138557" y="0"/>
                </a:lnTo>
                <a:lnTo>
                  <a:pt x="94759" y="7064"/>
                </a:lnTo>
                <a:lnTo>
                  <a:pt x="56723" y="26735"/>
                </a:lnTo>
                <a:lnTo>
                  <a:pt x="26731" y="56729"/>
                </a:lnTo>
                <a:lnTo>
                  <a:pt x="7063" y="94764"/>
                </a:lnTo>
                <a:lnTo>
                  <a:pt x="0" y="138557"/>
                </a:lnTo>
                <a:lnTo>
                  <a:pt x="0" y="293446"/>
                </a:lnTo>
                <a:lnTo>
                  <a:pt x="7063" y="337243"/>
                </a:lnTo>
                <a:lnTo>
                  <a:pt x="26731" y="375279"/>
                </a:lnTo>
                <a:lnTo>
                  <a:pt x="56723" y="405271"/>
                </a:lnTo>
                <a:lnTo>
                  <a:pt x="94759" y="424940"/>
                </a:lnTo>
                <a:lnTo>
                  <a:pt x="138557" y="432003"/>
                </a:lnTo>
                <a:lnTo>
                  <a:pt x="842975" y="432003"/>
                </a:lnTo>
                <a:lnTo>
                  <a:pt x="842975" y="0"/>
                </a:lnTo>
                <a:close/>
              </a:path>
            </a:pathLst>
          </a:custGeom>
          <a:solidFill>
            <a:srgbClr val="48404A"/>
          </a:solidFill>
        </p:spPr>
        <p:txBody>
          <a:bodyPr wrap="square" lIns="0" tIns="0" rIns="0" bIns="0" rtlCol="0"/>
          <a:lstStyle/>
          <a:p>
            <a:endParaRPr dirty="0"/>
          </a:p>
        </p:txBody>
      </p:sp>
      <p:sp>
        <p:nvSpPr>
          <p:cNvPr id="33" name="object 33"/>
          <p:cNvSpPr/>
          <p:nvPr/>
        </p:nvSpPr>
        <p:spPr>
          <a:xfrm>
            <a:off x="2061152" y="3742971"/>
            <a:ext cx="1169035" cy="432434"/>
          </a:xfrm>
          <a:custGeom>
            <a:avLst/>
            <a:gdLst/>
            <a:ahLst/>
            <a:cxnLst/>
            <a:rect l="l" t="t" r="r" b="b"/>
            <a:pathLst>
              <a:path w="1169035" h="432435">
                <a:moveTo>
                  <a:pt x="1168996" y="0"/>
                </a:moveTo>
                <a:lnTo>
                  <a:pt x="136436" y="0"/>
                </a:lnTo>
                <a:lnTo>
                  <a:pt x="93312" y="6955"/>
                </a:lnTo>
                <a:lnTo>
                  <a:pt x="55859" y="26324"/>
                </a:lnTo>
                <a:lnTo>
                  <a:pt x="26324" y="55859"/>
                </a:lnTo>
                <a:lnTo>
                  <a:pt x="6955" y="93312"/>
                </a:lnTo>
                <a:lnTo>
                  <a:pt x="0" y="136436"/>
                </a:lnTo>
                <a:lnTo>
                  <a:pt x="0" y="295567"/>
                </a:lnTo>
                <a:lnTo>
                  <a:pt x="6955" y="338690"/>
                </a:lnTo>
                <a:lnTo>
                  <a:pt x="26324" y="376143"/>
                </a:lnTo>
                <a:lnTo>
                  <a:pt x="55859" y="405678"/>
                </a:lnTo>
                <a:lnTo>
                  <a:pt x="93312" y="425047"/>
                </a:lnTo>
                <a:lnTo>
                  <a:pt x="136436" y="432003"/>
                </a:lnTo>
                <a:lnTo>
                  <a:pt x="1168996" y="432003"/>
                </a:lnTo>
                <a:lnTo>
                  <a:pt x="1168996" y="0"/>
                </a:lnTo>
                <a:close/>
              </a:path>
            </a:pathLst>
          </a:custGeom>
          <a:solidFill>
            <a:srgbClr val="48404A"/>
          </a:solidFill>
        </p:spPr>
        <p:txBody>
          <a:bodyPr wrap="square" lIns="0" tIns="0" rIns="0" bIns="0" rtlCol="0"/>
          <a:lstStyle/>
          <a:p>
            <a:endParaRPr dirty="0"/>
          </a:p>
        </p:txBody>
      </p:sp>
      <p:sp>
        <p:nvSpPr>
          <p:cNvPr id="34" name="object 34"/>
          <p:cNvSpPr/>
          <p:nvPr/>
        </p:nvSpPr>
        <p:spPr>
          <a:xfrm>
            <a:off x="2061152" y="4576306"/>
            <a:ext cx="1502410" cy="432434"/>
          </a:xfrm>
          <a:custGeom>
            <a:avLst/>
            <a:gdLst/>
            <a:ahLst/>
            <a:cxnLst/>
            <a:rect l="l" t="t" r="r" b="b"/>
            <a:pathLst>
              <a:path w="1502410" h="432435">
                <a:moveTo>
                  <a:pt x="1501952" y="0"/>
                </a:moveTo>
                <a:lnTo>
                  <a:pt x="153504" y="0"/>
                </a:lnTo>
                <a:lnTo>
                  <a:pt x="104987" y="7826"/>
                </a:lnTo>
                <a:lnTo>
                  <a:pt x="62849" y="29620"/>
                </a:lnTo>
                <a:lnTo>
                  <a:pt x="29619" y="62852"/>
                </a:lnTo>
                <a:lnTo>
                  <a:pt x="7826" y="104994"/>
                </a:lnTo>
                <a:lnTo>
                  <a:pt x="0" y="153517"/>
                </a:lnTo>
                <a:lnTo>
                  <a:pt x="0" y="288556"/>
                </a:lnTo>
                <a:lnTo>
                  <a:pt x="7313" y="333896"/>
                </a:lnTo>
                <a:lnTo>
                  <a:pt x="27677" y="373274"/>
                </a:lnTo>
                <a:lnTo>
                  <a:pt x="58729" y="404326"/>
                </a:lnTo>
                <a:lnTo>
                  <a:pt x="98106" y="424690"/>
                </a:lnTo>
                <a:lnTo>
                  <a:pt x="143446" y="432003"/>
                </a:lnTo>
                <a:lnTo>
                  <a:pt x="1501952" y="432003"/>
                </a:lnTo>
                <a:lnTo>
                  <a:pt x="1501952" y="0"/>
                </a:lnTo>
                <a:close/>
              </a:path>
            </a:pathLst>
          </a:custGeom>
          <a:solidFill>
            <a:srgbClr val="48404A"/>
          </a:solidFill>
        </p:spPr>
        <p:txBody>
          <a:bodyPr wrap="square" lIns="0" tIns="0" rIns="0" bIns="0" rtlCol="0"/>
          <a:lstStyle/>
          <a:p>
            <a:endParaRPr dirty="0"/>
          </a:p>
        </p:txBody>
      </p:sp>
      <p:sp>
        <p:nvSpPr>
          <p:cNvPr id="35" name="object 35"/>
          <p:cNvSpPr txBox="1"/>
          <p:nvPr/>
        </p:nvSpPr>
        <p:spPr>
          <a:xfrm>
            <a:off x="4048217" y="5401257"/>
            <a:ext cx="788035" cy="391160"/>
          </a:xfrm>
          <a:prstGeom prst="rect">
            <a:avLst/>
          </a:prstGeom>
        </p:spPr>
        <p:txBody>
          <a:bodyPr vert="horz" wrap="square" lIns="0" tIns="12700" rIns="0" bIns="0" rtlCol="0">
            <a:spAutoFit/>
          </a:bodyPr>
          <a:lstStyle/>
          <a:p>
            <a:pPr marL="12700">
              <a:lnSpc>
                <a:spcPct val="100000"/>
              </a:lnSpc>
              <a:spcBef>
                <a:spcPts val="100"/>
              </a:spcBef>
            </a:pPr>
            <a:r>
              <a:rPr sz="2400" b="1" spc="-10" dirty="0">
                <a:solidFill>
                  <a:srgbClr val="202024"/>
                </a:solidFill>
                <a:latin typeface="Arial"/>
                <a:cs typeface="Arial"/>
              </a:rPr>
              <a:t>876,5</a:t>
            </a:r>
            <a:endParaRPr sz="2400" dirty="0">
              <a:latin typeface="Arial"/>
              <a:cs typeface="Arial"/>
            </a:endParaRPr>
          </a:p>
        </p:txBody>
      </p:sp>
      <p:sp>
        <p:nvSpPr>
          <p:cNvPr id="36" name="object 36"/>
          <p:cNvSpPr txBox="1"/>
          <p:nvPr/>
        </p:nvSpPr>
        <p:spPr>
          <a:xfrm>
            <a:off x="3624545" y="4595976"/>
            <a:ext cx="1211580" cy="391160"/>
          </a:xfrm>
          <a:prstGeom prst="rect">
            <a:avLst/>
          </a:prstGeom>
        </p:spPr>
        <p:txBody>
          <a:bodyPr vert="horz" wrap="square" lIns="0" tIns="12700" rIns="0" bIns="0" rtlCol="0">
            <a:spAutoFit/>
          </a:bodyPr>
          <a:lstStyle/>
          <a:p>
            <a:pPr marL="12700">
              <a:lnSpc>
                <a:spcPct val="100000"/>
              </a:lnSpc>
              <a:spcBef>
                <a:spcPts val="100"/>
              </a:spcBef>
            </a:pPr>
            <a:r>
              <a:rPr sz="2400" b="1" dirty="0">
                <a:solidFill>
                  <a:srgbClr val="202024"/>
                </a:solidFill>
                <a:latin typeface="Arial"/>
                <a:cs typeface="Arial"/>
              </a:rPr>
              <a:t>1 </a:t>
            </a:r>
            <a:r>
              <a:rPr sz="2400" b="1" spc="-10" dirty="0">
                <a:solidFill>
                  <a:srgbClr val="202024"/>
                </a:solidFill>
                <a:latin typeface="Arial"/>
                <a:cs typeface="Arial"/>
              </a:rPr>
              <a:t>035,01</a:t>
            </a:r>
            <a:endParaRPr sz="2400" dirty="0">
              <a:latin typeface="Arial"/>
              <a:cs typeface="Arial"/>
            </a:endParaRPr>
          </a:p>
        </p:txBody>
      </p:sp>
      <p:sp>
        <p:nvSpPr>
          <p:cNvPr id="37" name="object 37"/>
          <p:cNvSpPr txBox="1"/>
          <p:nvPr/>
        </p:nvSpPr>
        <p:spPr>
          <a:xfrm>
            <a:off x="3878748" y="3762653"/>
            <a:ext cx="957580" cy="391160"/>
          </a:xfrm>
          <a:prstGeom prst="rect">
            <a:avLst/>
          </a:prstGeom>
        </p:spPr>
        <p:txBody>
          <a:bodyPr vert="horz" wrap="square" lIns="0" tIns="12700" rIns="0" bIns="0" rtlCol="0">
            <a:spAutoFit/>
          </a:bodyPr>
          <a:lstStyle/>
          <a:p>
            <a:pPr marL="12700">
              <a:lnSpc>
                <a:spcPct val="100000"/>
              </a:lnSpc>
              <a:spcBef>
                <a:spcPts val="100"/>
              </a:spcBef>
            </a:pPr>
            <a:r>
              <a:rPr sz="2400" b="1" spc="-10" dirty="0">
                <a:solidFill>
                  <a:srgbClr val="202024"/>
                </a:solidFill>
                <a:latin typeface="Arial"/>
                <a:cs typeface="Arial"/>
              </a:rPr>
              <a:t>773,27</a:t>
            </a:r>
            <a:endParaRPr sz="2400" dirty="0">
              <a:latin typeface="Arial"/>
              <a:cs typeface="Arial"/>
            </a:endParaRPr>
          </a:p>
        </p:txBody>
      </p:sp>
      <p:sp>
        <p:nvSpPr>
          <p:cNvPr id="38" name="object 38"/>
          <p:cNvSpPr txBox="1"/>
          <p:nvPr/>
        </p:nvSpPr>
        <p:spPr>
          <a:xfrm>
            <a:off x="3878748" y="2912260"/>
            <a:ext cx="957580" cy="391160"/>
          </a:xfrm>
          <a:prstGeom prst="rect">
            <a:avLst/>
          </a:prstGeom>
        </p:spPr>
        <p:txBody>
          <a:bodyPr vert="horz" wrap="square" lIns="0" tIns="12700" rIns="0" bIns="0" rtlCol="0">
            <a:spAutoFit/>
          </a:bodyPr>
          <a:lstStyle/>
          <a:p>
            <a:pPr marL="12700">
              <a:lnSpc>
                <a:spcPct val="100000"/>
              </a:lnSpc>
              <a:spcBef>
                <a:spcPts val="100"/>
              </a:spcBef>
            </a:pPr>
            <a:r>
              <a:rPr sz="2400" b="1" spc="-10" dirty="0">
                <a:solidFill>
                  <a:srgbClr val="202024"/>
                </a:solidFill>
                <a:latin typeface="Arial"/>
                <a:cs typeface="Arial"/>
              </a:rPr>
              <a:t>576,57</a:t>
            </a:r>
            <a:endParaRPr sz="2400" dirty="0">
              <a:latin typeface="Arial"/>
              <a:cs typeface="Arial"/>
            </a:endParaRPr>
          </a:p>
        </p:txBody>
      </p:sp>
      <p:sp>
        <p:nvSpPr>
          <p:cNvPr id="39" name="object 39"/>
          <p:cNvSpPr/>
          <p:nvPr/>
        </p:nvSpPr>
        <p:spPr>
          <a:xfrm>
            <a:off x="5892791" y="2909637"/>
            <a:ext cx="588645" cy="432434"/>
          </a:xfrm>
          <a:custGeom>
            <a:avLst/>
            <a:gdLst/>
            <a:ahLst/>
            <a:cxnLst/>
            <a:rect l="l" t="t" r="r" b="b"/>
            <a:pathLst>
              <a:path w="588645" h="432435">
                <a:moveTo>
                  <a:pt x="588060" y="0"/>
                </a:moveTo>
                <a:lnTo>
                  <a:pt x="144183" y="0"/>
                </a:lnTo>
                <a:lnTo>
                  <a:pt x="98610" y="7350"/>
                </a:lnTo>
                <a:lnTo>
                  <a:pt x="59030" y="27818"/>
                </a:lnTo>
                <a:lnTo>
                  <a:pt x="27819" y="59028"/>
                </a:lnTo>
                <a:lnTo>
                  <a:pt x="7350" y="98604"/>
                </a:lnTo>
                <a:lnTo>
                  <a:pt x="0" y="144170"/>
                </a:lnTo>
                <a:lnTo>
                  <a:pt x="0" y="287832"/>
                </a:lnTo>
                <a:lnTo>
                  <a:pt x="7350" y="333399"/>
                </a:lnTo>
                <a:lnTo>
                  <a:pt x="27819" y="372975"/>
                </a:lnTo>
                <a:lnTo>
                  <a:pt x="59030" y="404184"/>
                </a:lnTo>
                <a:lnTo>
                  <a:pt x="98610" y="424652"/>
                </a:lnTo>
                <a:lnTo>
                  <a:pt x="144183" y="432003"/>
                </a:lnTo>
                <a:lnTo>
                  <a:pt x="588060" y="432003"/>
                </a:lnTo>
                <a:lnTo>
                  <a:pt x="588060" y="0"/>
                </a:lnTo>
                <a:close/>
              </a:path>
            </a:pathLst>
          </a:custGeom>
          <a:solidFill>
            <a:srgbClr val="F05A23"/>
          </a:solidFill>
        </p:spPr>
        <p:txBody>
          <a:bodyPr wrap="square" lIns="0" tIns="0" rIns="0" bIns="0" rtlCol="0"/>
          <a:lstStyle/>
          <a:p>
            <a:endParaRPr dirty="0"/>
          </a:p>
        </p:txBody>
      </p:sp>
      <p:sp>
        <p:nvSpPr>
          <p:cNvPr id="40" name="object 40"/>
          <p:cNvSpPr/>
          <p:nvPr/>
        </p:nvSpPr>
        <p:spPr>
          <a:xfrm>
            <a:off x="5892792" y="3742971"/>
            <a:ext cx="962660" cy="432434"/>
          </a:xfrm>
          <a:custGeom>
            <a:avLst/>
            <a:gdLst/>
            <a:ahLst/>
            <a:cxnLst/>
            <a:rect l="l" t="t" r="r" b="b"/>
            <a:pathLst>
              <a:path w="962659" h="432435">
                <a:moveTo>
                  <a:pt x="962634" y="0"/>
                </a:moveTo>
                <a:lnTo>
                  <a:pt x="137706" y="0"/>
                </a:lnTo>
                <a:lnTo>
                  <a:pt x="94182" y="7020"/>
                </a:lnTo>
                <a:lnTo>
                  <a:pt x="56380" y="26570"/>
                </a:lnTo>
                <a:lnTo>
                  <a:pt x="26570" y="56380"/>
                </a:lnTo>
                <a:lnTo>
                  <a:pt x="7020" y="94182"/>
                </a:lnTo>
                <a:lnTo>
                  <a:pt x="0" y="137706"/>
                </a:lnTo>
                <a:lnTo>
                  <a:pt x="0" y="294297"/>
                </a:lnTo>
                <a:lnTo>
                  <a:pt x="7020" y="337825"/>
                </a:lnTo>
                <a:lnTo>
                  <a:pt x="26570" y="375627"/>
                </a:lnTo>
                <a:lnTo>
                  <a:pt x="56380" y="405436"/>
                </a:lnTo>
                <a:lnTo>
                  <a:pt x="94182" y="424983"/>
                </a:lnTo>
                <a:lnTo>
                  <a:pt x="137706" y="432003"/>
                </a:lnTo>
                <a:lnTo>
                  <a:pt x="962634" y="432003"/>
                </a:lnTo>
                <a:lnTo>
                  <a:pt x="962634" y="0"/>
                </a:lnTo>
                <a:close/>
              </a:path>
            </a:pathLst>
          </a:custGeom>
          <a:solidFill>
            <a:srgbClr val="F05A23"/>
          </a:solidFill>
        </p:spPr>
        <p:txBody>
          <a:bodyPr wrap="square" lIns="0" tIns="0" rIns="0" bIns="0" rtlCol="0"/>
          <a:lstStyle/>
          <a:p>
            <a:endParaRPr dirty="0"/>
          </a:p>
        </p:txBody>
      </p:sp>
      <p:sp>
        <p:nvSpPr>
          <p:cNvPr id="41" name="object 41"/>
          <p:cNvSpPr/>
          <p:nvPr/>
        </p:nvSpPr>
        <p:spPr>
          <a:xfrm>
            <a:off x="5892800" y="4576306"/>
            <a:ext cx="1240155" cy="432434"/>
          </a:xfrm>
          <a:custGeom>
            <a:avLst/>
            <a:gdLst/>
            <a:ahLst/>
            <a:cxnLst/>
            <a:rect l="l" t="t" r="r" b="b"/>
            <a:pathLst>
              <a:path w="1240154" h="432435">
                <a:moveTo>
                  <a:pt x="1240091" y="0"/>
                </a:moveTo>
                <a:lnTo>
                  <a:pt x="127342" y="0"/>
                </a:lnTo>
                <a:lnTo>
                  <a:pt x="77774" y="10008"/>
                </a:lnTo>
                <a:lnTo>
                  <a:pt x="37296" y="37303"/>
                </a:lnTo>
                <a:lnTo>
                  <a:pt x="10006" y="77784"/>
                </a:lnTo>
                <a:lnTo>
                  <a:pt x="0" y="127355"/>
                </a:lnTo>
                <a:lnTo>
                  <a:pt x="0" y="313702"/>
                </a:lnTo>
                <a:lnTo>
                  <a:pt x="9295" y="359753"/>
                </a:lnTo>
                <a:lnTo>
                  <a:pt x="34645" y="397356"/>
                </a:lnTo>
                <a:lnTo>
                  <a:pt x="72244" y="422707"/>
                </a:lnTo>
                <a:lnTo>
                  <a:pt x="118287" y="432003"/>
                </a:lnTo>
                <a:lnTo>
                  <a:pt x="1240091" y="432003"/>
                </a:lnTo>
                <a:lnTo>
                  <a:pt x="1240091" y="0"/>
                </a:lnTo>
                <a:close/>
              </a:path>
            </a:pathLst>
          </a:custGeom>
          <a:solidFill>
            <a:srgbClr val="F05A23"/>
          </a:solidFill>
        </p:spPr>
        <p:txBody>
          <a:bodyPr wrap="square" lIns="0" tIns="0" rIns="0" bIns="0" rtlCol="0"/>
          <a:lstStyle/>
          <a:p>
            <a:endParaRPr dirty="0"/>
          </a:p>
        </p:txBody>
      </p:sp>
      <p:sp>
        <p:nvSpPr>
          <p:cNvPr id="42" name="object 42"/>
          <p:cNvSpPr/>
          <p:nvPr/>
        </p:nvSpPr>
        <p:spPr>
          <a:xfrm>
            <a:off x="5892792" y="5409642"/>
            <a:ext cx="1441450" cy="432434"/>
          </a:xfrm>
          <a:custGeom>
            <a:avLst/>
            <a:gdLst/>
            <a:ahLst/>
            <a:cxnLst/>
            <a:rect l="l" t="t" r="r" b="b"/>
            <a:pathLst>
              <a:path w="1441450" h="432435">
                <a:moveTo>
                  <a:pt x="1441259" y="0"/>
                </a:moveTo>
                <a:lnTo>
                  <a:pt x="133096" y="0"/>
                </a:lnTo>
                <a:lnTo>
                  <a:pt x="91027" y="6785"/>
                </a:lnTo>
                <a:lnTo>
                  <a:pt x="54490" y="25678"/>
                </a:lnTo>
                <a:lnTo>
                  <a:pt x="25679" y="54488"/>
                </a:lnTo>
                <a:lnTo>
                  <a:pt x="6785" y="91020"/>
                </a:lnTo>
                <a:lnTo>
                  <a:pt x="0" y="133083"/>
                </a:lnTo>
                <a:lnTo>
                  <a:pt x="0" y="298919"/>
                </a:lnTo>
                <a:lnTo>
                  <a:pt x="6785" y="340982"/>
                </a:lnTo>
                <a:lnTo>
                  <a:pt x="25679" y="377515"/>
                </a:lnTo>
                <a:lnTo>
                  <a:pt x="54490" y="406324"/>
                </a:lnTo>
                <a:lnTo>
                  <a:pt x="91027" y="425218"/>
                </a:lnTo>
                <a:lnTo>
                  <a:pt x="133096" y="432003"/>
                </a:lnTo>
                <a:lnTo>
                  <a:pt x="1441259" y="432003"/>
                </a:lnTo>
                <a:lnTo>
                  <a:pt x="1441259" y="0"/>
                </a:lnTo>
                <a:close/>
              </a:path>
            </a:pathLst>
          </a:custGeom>
          <a:solidFill>
            <a:srgbClr val="F05A23"/>
          </a:solidFill>
        </p:spPr>
        <p:txBody>
          <a:bodyPr wrap="square" lIns="0" tIns="0" rIns="0" bIns="0" rtlCol="0"/>
          <a:lstStyle/>
          <a:p>
            <a:endParaRPr dirty="0"/>
          </a:p>
        </p:txBody>
      </p:sp>
      <p:pic>
        <p:nvPicPr>
          <p:cNvPr id="43" name="object 43"/>
          <p:cNvPicPr/>
          <p:nvPr/>
        </p:nvPicPr>
        <p:blipFill>
          <a:blip r:embed="rId7" cstate="print"/>
          <a:stretch>
            <a:fillRect/>
          </a:stretch>
        </p:blipFill>
        <p:spPr>
          <a:xfrm>
            <a:off x="9244788" y="1052137"/>
            <a:ext cx="2947211" cy="5803734"/>
          </a:xfrm>
          <a:prstGeom prst="rect">
            <a:avLst/>
          </a:prstGeom>
        </p:spPr>
      </p:pic>
      <p:sp>
        <p:nvSpPr>
          <p:cNvPr id="44" name="object 44"/>
          <p:cNvSpPr txBox="1"/>
          <p:nvPr/>
        </p:nvSpPr>
        <p:spPr>
          <a:xfrm>
            <a:off x="8166856" y="2912367"/>
            <a:ext cx="449580" cy="391160"/>
          </a:xfrm>
          <a:prstGeom prst="rect">
            <a:avLst/>
          </a:prstGeom>
        </p:spPr>
        <p:txBody>
          <a:bodyPr vert="horz" wrap="square" lIns="0" tIns="12700" rIns="0" bIns="0" rtlCol="0">
            <a:spAutoFit/>
          </a:bodyPr>
          <a:lstStyle/>
          <a:p>
            <a:pPr marL="12700">
              <a:lnSpc>
                <a:spcPct val="100000"/>
              </a:lnSpc>
              <a:spcBef>
                <a:spcPts val="100"/>
              </a:spcBef>
            </a:pPr>
            <a:r>
              <a:rPr sz="2400" b="1" spc="-25" dirty="0">
                <a:solidFill>
                  <a:srgbClr val="202024"/>
                </a:solidFill>
                <a:latin typeface="Arial"/>
                <a:cs typeface="Arial"/>
              </a:rPr>
              <a:t>6,4</a:t>
            </a:r>
            <a:endParaRPr sz="2400" dirty="0">
              <a:latin typeface="Arial"/>
              <a:cs typeface="Arial"/>
            </a:endParaRPr>
          </a:p>
        </p:txBody>
      </p:sp>
      <p:sp>
        <p:nvSpPr>
          <p:cNvPr id="45" name="object 45"/>
          <p:cNvSpPr txBox="1"/>
          <p:nvPr/>
        </p:nvSpPr>
        <p:spPr>
          <a:xfrm>
            <a:off x="8166856" y="3731670"/>
            <a:ext cx="449580" cy="391160"/>
          </a:xfrm>
          <a:prstGeom prst="rect">
            <a:avLst/>
          </a:prstGeom>
        </p:spPr>
        <p:txBody>
          <a:bodyPr vert="horz" wrap="square" lIns="0" tIns="12700" rIns="0" bIns="0" rtlCol="0">
            <a:spAutoFit/>
          </a:bodyPr>
          <a:lstStyle/>
          <a:p>
            <a:pPr marL="12700">
              <a:lnSpc>
                <a:spcPct val="100000"/>
              </a:lnSpc>
              <a:spcBef>
                <a:spcPts val="100"/>
              </a:spcBef>
            </a:pPr>
            <a:r>
              <a:rPr sz="2400" b="1" spc="-25" dirty="0">
                <a:solidFill>
                  <a:srgbClr val="202024"/>
                </a:solidFill>
                <a:latin typeface="Arial"/>
                <a:cs typeface="Arial"/>
              </a:rPr>
              <a:t>9,8</a:t>
            </a:r>
            <a:endParaRPr sz="2400" dirty="0">
              <a:latin typeface="Arial"/>
              <a:cs typeface="Arial"/>
            </a:endParaRPr>
          </a:p>
        </p:txBody>
      </p:sp>
      <p:sp>
        <p:nvSpPr>
          <p:cNvPr id="46" name="object 46"/>
          <p:cNvSpPr txBox="1"/>
          <p:nvPr/>
        </p:nvSpPr>
        <p:spPr>
          <a:xfrm>
            <a:off x="7997387" y="4584805"/>
            <a:ext cx="618490" cy="391160"/>
          </a:xfrm>
          <a:prstGeom prst="rect">
            <a:avLst/>
          </a:prstGeom>
        </p:spPr>
        <p:txBody>
          <a:bodyPr vert="horz" wrap="square" lIns="0" tIns="12700" rIns="0" bIns="0" rtlCol="0">
            <a:spAutoFit/>
          </a:bodyPr>
          <a:lstStyle/>
          <a:p>
            <a:pPr marL="12700">
              <a:lnSpc>
                <a:spcPct val="100000"/>
              </a:lnSpc>
              <a:spcBef>
                <a:spcPts val="100"/>
              </a:spcBef>
            </a:pPr>
            <a:r>
              <a:rPr sz="2400" b="1" spc="-20" dirty="0">
                <a:solidFill>
                  <a:srgbClr val="202024"/>
                </a:solidFill>
                <a:latin typeface="Arial"/>
                <a:cs typeface="Arial"/>
              </a:rPr>
              <a:t>13,5</a:t>
            </a:r>
            <a:endParaRPr sz="2400" dirty="0">
              <a:latin typeface="Arial"/>
              <a:cs typeface="Arial"/>
            </a:endParaRPr>
          </a:p>
        </p:txBody>
      </p:sp>
      <p:sp>
        <p:nvSpPr>
          <p:cNvPr id="47" name="object 47"/>
          <p:cNvSpPr txBox="1"/>
          <p:nvPr/>
        </p:nvSpPr>
        <p:spPr>
          <a:xfrm>
            <a:off x="7997387" y="5404107"/>
            <a:ext cx="618490" cy="391160"/>
          </a:xfrm>
          <a:prstGeom prst="rect">
            <a:avLst/>
          </a:prstGeom>
        </p:spPr>
        <p:txBody>
          <a:bodyPr vert="horz" wrap="square" lIns="0" tIns="12700" rIns="0" bIns="0" rtlCol="0">
            <a:spAutoFit/>
          </a:bodyPr>
          <a:lstStyle/>
          <a:p>
            <a:pPr marL="12700">
              <a:lnSpc>
                <a:spcPct val="100000"/>
              </a:lnSpc>
              <a:spcBef>
                <a:spcPts val="100"/>
              </a:spcBef>
            </a:pPr>
            <a:r>
              <a:rPr sz="2400" b="1" spc="-20" dirty="0">
                <a:solidFill>
                  <a:srgbClr val="202024"/>
                </a:solidFill>
                <a:latin typeface="Arial"/>
                <a:cs typeface="Arial"/>
              </a:rPr>
              <a:t>14,1</a:t>
            </a:r>
            <a:endParaRPr sz="2400" dirty="0">
              <a:latin typeface="Arial"/>
              <a:cs typeface="Arial"/>
            </a:endParaRPr>
          </a:p>
        </p:txBody>
      </p:sp>
      <p:sp>
        <p:nvSpPr>
          <p:cNvPr id="48" name="object 48"/>
          <p:cNvSpPr/>
          <p:nvPr/>
        </p:nvSpPr>
        <p:spPr>
          <a:xfrm>
            <a:off x="564730" y="377634"/>
            <a:ext cx="430530" cy="430530"/>
          </a:xfrm>
          <a:custGeom>
            <a:avLst/>
            <a:gdLst/>
            <a:ahLst/>
            <a:cxnLst/>
            <a:rect l="l" t="t" r="r" b="b"/>
            <a:pathLst>
              <a:path w="430530" h="430530">
                <a:moveTo>
                  <a:pt x="166738" y="277380"/>
                </a:moveTo>
                <a:close/>
              </a:path>
              <a:path w="430530" h="430530">
                <a:moveTo>
                  <a:pt x="263499" y="277380"/>
                </a:moveTo>
                <a:close/>
              </a:path>
              <a:path w="430530" h="430530">
                <a:moveTo>
                  <a:pt x="390550" y="293890"/>
                </a:moveTo>
                <a:lnTo>
                  <a:pt x="383489" y="250710"/>
                </a:lnTo>
                <a:lnTo>
                  <a:pt x="383082" y="189750"/>
                </a:lnTo>
                <a:lnTo>
                  <a:pt x="381914" y="170700"/>
                </a:lnTo>
                <a:lnTo>
                  <a:pt x="357974" y="121170"/>
                </a:lnTo>
                <a:lnTo>
                  <a:pt x="316992" y="107200"/>
                </a:lnTo>
                <a:lnTo>
                  <a:pt x="308673" y="107200"/>
                </a:lnTo>
                <a:lnTo>
                  <a:pt x="301472" y="112280"/>
                </a:lnTo>
                <a:lnTo>
                  <a:pt x="295122" y="118630"/>
                </a:lnTo>
                <a:lnTo>
                  <a:pt x="291185" y="127520"/>
                </a:lnTo>
                <a:lnTo>
                  <a:pt x="290169" y="136410"/>
                </a:lnTo>
                <a:lnTo>
                  <a:pt x="292608" y="146570"/>
                </a:lnTo>
                <a:lnTo>
                  <a:pt x="292785" y="146570"/>
                </a:lnTo>
                <a:lnTo>
                  <a:pt x="292925" y="147840"/>
                </a:lnTo>
                <a:lnTo>
                  <a:pt x="295148" y="151650"/>
                </a:lnTo>
                <a:lnTo>
                  <a:pt x="294360" y="154190"/>
                </a:lnTo>
                <a:lnTo>
                  <a:pt x="287147" y="161810"/>
                </a:lnTo>
                <a:lnTo>
                  <a:pt x="281724" y="164350"/>
                </a:lnTo>
                <a:lnTo>
                  <a:pt x="271081" y="165620"/>
                </a:lnTo>
                <a:lnTo>
                  <a:pt x="267677" y="164350"/>
                </a:lnTo>
                <a:lnTo>
                  <a:pt x="264947" y="160540"/>
                </a:lnTo>
                <a:lnTo>
                  <a:pt x="260616" y="155460"/>
                </a:lnTo>
                <a:lnTo>
                  <a:pt x="257098" y="150380"/>
                </a:lnTo>
                <a:lnTo>
                  <a:pt x="254482" y="144030"/>
                </a:lnTo>
                <a:lnTo>
                  <a:pt x="252907" y="137680"/>
                </a:lnTo>
                <a:lnTo>
                  <a:pt x="252691" y="135140"/>
                </a:lnTo>
                <a:lnTo>
                  <a:pt x="252044" y="127520"/>
                </a:lnTo>
                <a:lnTo>
                  <a:pt x="280098" y="95770"/>
                </a:lnTo>
                <a:lnTo>
                  <a:pt x="285216" y="85610"/>
                </a:lnTo>
                <a:lnTo>
                  <a:pt x="299885" y="89420"/>
                </a:lnTo>
                <a:lnTo>
                  <a:pt x="303568" y="90690"/>
                </a:lnTo>
                <a:lnTo>
                  <a:pt x="304850" y="91960"/>
                </a:lnTo>
                <a:lnTo>
                  <a:pt x="305777" y="93230"/>
                </a:lnTo>
                <a:lnTo>
                  <a:pt x="310603" y="85610"/>
                </a:lnTo>
                <a:lnTo>
                  <a:pt x="312216" y="83070"/>
                </a:lnTo>
                <a:lnTo>
                  <a:pt x="300075" y="75450"/>
                </a:lnTo>
                <a:lnTo>
                  <a:pt x="286499" y="74180"/>
                </a:lnTo>
                <a:lnTo>
                  <a:pt x="284543" y="69100"/>
                </a:lnTo>
                <a:lnTo>
                  <a:pt x="278828" y="66560"/>
                </a:lnTo>
                <a:lnTo>
                  <a:pt x="269532" y="65290"/>
                </a:lnTo>
                <a:lnTo>
                  <a:pt x="256844" y="66560"/>
                </a:lnTo>
                <a:lnTo>
                  <a:pt x="242722" y="66560"/>
                </a:lnTo>
                <a:lnTo>
                  <a:pt x="234175" y="65290"/>
                </a:lnTo>
                <a:lnTo>
                  <a:pt x="229946" y="62750"/>
                </a:lnTo>
                <a:lnTo>
                  <a:pt x="228815" y="61480"/>
                </a:lnTo>
                <a:lnTo>
                  <a:pt x="227850" y="71640"/>
                </a:lnTo>
                <a:lnTo>
                  <a:pt x="236296" y="77990"/>
                </a:lnTo>
                <a:lnTo>
                  <a:pt x="238988" y="79260"/>
                </a:lnTo>
                <a:lnTo>
                  <a:pt x="231965" y="88150"/>
                </a:lnTo>
                <a:lnTo>
                  <a:pt x="224840" y="100850"/>
                </a:lnTo>
                <a:lnTo>
                  <a:pt x="218821" y="116090"/>
                </a:lnTo>
                <a:lnTo>
                  <a:pt x="215087" y="135140"/>
                </a:lnTo>
                <a:lnTo>
                  <a:pt x="211340" y="116090"/>
                </a:lnTo>
                <a:lnTo>
                  <a:pt x="205320" y="100850"/>
                </a:lnTo>
                <a:lnTo>
                  <a:pt x="198196" y="88150"/>
                </a:lnTo>
                <a:lnTo>
                  <a:pt x="196189" y="85610"/>
                </a:lnTo>
                <a:lnTo>
                  <a:pt x="191185" y="79260"/>
                </a:lnTo>
                <a:lnTo>
                  <a:pt x="193878" y="77990"/>
                </a:lnTo>
                <a:lnTo>
                  <a:pt x="202323" y="71640"/>
                </a:lnTo>
                <a:lnTo>
                  <a:pt x="202082" y="69100"/>
                </a:lnTo>
                <a:lnTo>
                  <a:pt x="201358" y="61480"/>
                </a:lnTo>
                <a:lnTo>
                  <a:pt x="198132" y="66560"/>
                </a:lnTo>
                <a:lnTo>
                  <a:pt x="194132" y="69100"/>
                </a:lnTo>
                <a:lnTo>
                  <a:pt x="186740" y="67830"/>
                </a:lnTo>
                <a:lnTo>
                  <a:pt x="160642" y="65290"/>
                </a:lnTo>
                <a:lnTo>
                  <a:pt x="151333" y="66560"/>
                </a:lnTo>
                <a:lnTo>
                  <a:pt x="145618" y="69100"/>
                </a:lnTo>
                <a:lnTo>
                  <a:pt x="143675" y="74180"/>
                </a:lnTo>
                <a:lnTo>
                  <a:pt x="130098" y="75450"/>
                </a:lnTo>
                <a:lnTo>
                  <a:pt x="117957" y="83070"/>
                </a:lnTo>
                <a:lnTo>
                  <a:pt x="124396" y="93230"/>
                </a:lnTo>
                <a:lnTo>
                  <a:pt x="125323" y="91960"/>
                </a:lnTo>
                <a:lnTo>
                  <a:pt x="126606" y="90690"/>
                </a:lnTo>
                <a:lnTo>
                  <a:pt x="130289" y="89420"/>
                </a:lnTo>
                <a:lnTo>
                  <a:pt x="144957" y="85610"/>
                </a:lnTo>
                <a:lnTo>
                  <a:pt x="150075" y="95770"/>
                </a:lnTo>
                <a:lnTo>
                  <a:pt x="158102" y="97040"/>
                </a:lnTo>
                <a:lnTo>
                  <a:pt x="178231" y="127520"/>
                </a:lnTo>
                <a:lnTo>
                  <a:pt x="177266" y="137680"/>
                </a:lnTo>
                <a:lnTo>
                  <a:pt x="175615" y="144030"/>
                </a:lnTo>
                <a:lnTo>
                  <a:pt x="173012" y="150380"/>
                </a:lnTo>
                <a:lnTo>
                  <a:pt x="169532" y="155460"/>
                </a:lnTo>
                <a:lnTo>
                  <a:pt x="165227" y="160540"/>
                </a:lnTo>
                <a:lnTo>
                  <a:pt x="162496" y="164350"/>
                </a:lnTo>
                <a:lnTo>
                  <a:pt x="159092" y="165620"/>
                </a:lnTo>
                <a:lnTo>
                  <a:pt x="148450" y="164350"/>
                </a:lnTo>
                <a:lnTo>
                  <a:pt x="143027" y="161810"/>
                </a:lnTo>
                <a:lnTo>
                  <a:pt x="135813" y="154190"/>
                </a:lnTo>
                <a:lnTo>
                  <a:pt x="135026" y="151650"/>
                </a:lnTo>
                <a:lnTo>
                  <a:pt x="137248" y="147840"/>
                </a:lnTo>
                <a:lnTo>
                  <a:pt x="137388" y="146570"/>
                </a:lnTo>
                <a:lnTo>
                  <a:pt x="137566" y="146570"/>
                </a:lnTo>
                <a:lnTo>
                  <a:pt x="139992" y="136410"/>
                </a:lnTo>
                <a:lnTo>
                  <a:pt x="138976" y="127520"/>
                </a:lnTo>
                <a:lnTo>
                  <a:pt x="135039" y="118630"/>
                </a:lnTo>
                <a:lnTo>
                  <a:pt x="128701" y="112280"/>
                </a:lnTo>
                <a:lnTo>
                  <a:pt x="121500" y="107200"/>
                </a:lnTo>
                <a:lnTo>
                  <a:pt x="113182" y="107200"/>
                </a:lnTo>
                <a:lnTo>
                  <a:pt x="72199" y="121170"/>
                </a:lnTo>
                <a:lnTo>
                  <a:pt x="48247" y="170700"/>
                </a:lnTo>
                <a:lnTo>
                  <a:pt x="46990" y="218960"/>
                </a:lnTo>
                <a:lnTo>
                  <a:pt x="46913" y="229120"/>
                </a:lnTo>
                <a:lnTo>
                  <a:pt x="46380" y="267220"/>
                </a:lnTo>
                <a:lnTo>
                  <a:pt x="39624" y="293890"/>
                </a:lnTo>
                <a:lnTo>
                  <a:pt x="46316" y="293890"/>
                </a:lnTo>
                <a:lnTo>
                  <a:pt x="58102" y="291350"/>
                </a:lnTo>
                <a:lnTo>
                  <a:pt x="70535" y="285000"/>
                </a:lnTo>
                <a:lnTo>
                  <a:pt x="79171" y="278650"/>
                </a:lnTo>
                <a:lnTo>
                  <a:pt x="81330" y="278650"/>
                </a:lnTo>
                <a:lnTo>
                  <a:pt x="91325" y="272300"/>
                </a:lnTo>
                <a:lnTo>
                  <a:pt x="96507" y="264680"/>
                </a:lnTo>
                <a:lnTo>
                  <a:pt x="98501" y="257060"/>
                </a:lnTo>
                <a:lnTo>
                  <a:pt x="98971" y="250710"/>
                </a:lnTo>
                <a:lnTo>
                  <a:pt x="108229" y="248170"/>
                </a:lnTo>
                <a:lnTo>
                  <a:pt x="123190" y="218960"/>
                </a:lnTo>
                <a:lnTo>
                  <a:pt x="125145" y="224040"/>
                </a:lnTo>
                <a:lnTo>
                  <a:pt x="130390" y="227850"/>
                </a:lnTo>
                <a:lnTo>
                  <a:pt x="137934" y="226580"/>
                </a:lnTo>
                <a:lnTo>
                  <a:pt x="146786" y="221500"/>
                </a:lnTo>
                <a:lnTo>
                  <a:pt x="149237" y="227850"/>
                </a:lnTo>
                <a:lnTo>
                  <a:pt x="155219" y="230390"/>
                </a:lnTo>
                <a:lnTo>
                  <a:pt x="162598" y="229120"/>
                </a:lnTo>
                <a:lnTo>
                  <a:pt x="169265" y="224040"/>
                </a:lnTo>
                <a:lnTo>
                  <a:pt x="169913" y="226580"/>
                </a:lnTo>
                <a:lnTo>
                  <a:pt x="174066" y="232930"/>
                </a:lnTo>
                <a:lnTo>
                  <a:pt x="165493" y="234200"/>
                </a:lnTo>
                <a:lnTo>
                  <a:pt x="161620" y="236740"/>
                </a:lnTo>
                <a:lnTo>
                  <a:pt x="147002" y="269760"/>
                </a:lnTo>
                <a:lnTo>
                  <a:pt x="133921" y="282460"/>
                </a:lnTo>
                <a:lnTo>
                  <a:pt x="127203" y="288810"/>
                </a:lnTo>
                <a:lnTo>
                  <a:pt x="123837" y="291350"/>
                </a:lnTo>
                <a:lnTo>
                  <a:pt x="118198" y="286270"/>
                </a:lnTo>
                <a:lnTo>
                  <a:pt x="115379" y="283730"/>
                </a:lnTo>
                <a:lnTo>
                  <a:pt x="112623" y="282460"/>
                </a:lnTo>
                <a:lnTo>
                  <a:pt x="109855" y="281190"/>
                </a:lnTo>
                <a:lnTo>
                  <a:pt x="106857" y="281190"/>
                </a:lnTo>
                <a:lnTo>
                  <a:pt x="105968" y="282460"/>
                </a:lnTo>
                <a:lnTo>
                  <a:pt x="96050" y="277380"/>
                </a:lnTo>
                <a:lnTo>
                  <a:pt x="90551" y="285000"/>
                </a:lnTo>
                <a:lnTo>
                  <a:pt x="92722" y="288810"/>
                </a:lnTo>
                <a:lnTo>
                  <a:pt x="95034" y="286270"/>
                </a:lnTo>
                <a:lnTo>
                  <a:pt x="98793" y="286270"/>
                </a:lnTo>
                <a:lnTo>
                  <a:pt x="101053" y="288810"/>
                </a:lnTo>
                <a:lnTo>
                  <a:pt x="87655" y="291350"/>
                </a:lnTo>
                <a:lnTo>
                  <a:pt x="90766" y="301510"/>
                </a:lnTo>
                <a:lnTo>
                  <a:pt x="94386" y="302780"/>
                </a:lnTo>
                <a:lnTo>
                  <a:pt x="94386" y="300240"/>
                </a:lnTo>
                <a:lnTo>
                  <a:pt x="95275" y="296430"/>
                </a:lnTo>
                <a:lnTo>
                  <a:pt x="99491" y="296430"/>
                </a:lnTo>
                <a:lnTo>
                  <a:pt x="99275" y="301510"/>
                </a:lnTo>
                <a:lnTo>
                  <a:pt x="102196" y="301510"/>
                </a:lnTo>
                <a:lnTo>
                  <a:pt x="111620" y="302780"/>
                </a:lnTo>
                <a:lnTo>
                  <a:pt x="122720" y="302780"/>
                </a:lnTo>
                <a:lnTo>
                  <a:pt x="128041" y="307860"/>
                </a:lnTo>
                <a:lnTo>
                  <a:pt x="127114" y="312940"/>
                </a:lnTo>
                <a:lnTo>
                  <a:pt x="130924" y="316750"/>
                </a:lnTo>
                <a:lnTo>
                  <a:pt x="133718" y="316750"/>
                </a:lnTo>
                <a:lnTo>
                  <a:pt x="134048" y="318020"/>
                </a:lnTo>
                <a:lnTo>
                  <a:pt x="133438" y="320560"/>
                </a:lnTo>
                <a:lnTo>
                  <a:pt x="130873" y="323100"/>
                </a:lnTo>
                <a:lnTo>
                  <a:pt x="137502" y="323100"/>
                </a:lnTo>
                <a:lnTo>
                  <a:pt x="142328" y="319290"/>
                </a:lnTo>
                <a:lnTo>
                  <a:pt x="144449" y="315480"/>
                </a:lnTo>
                <a:lnTo>
                  <a:pt x="142963" y="311670"/>
                </a:lnTo>
                <a:lnTo>
                  <a:pt x="134213" y="302780"/>
                </a:lnTo>
                <a:lnTo>
                  <a:pt x="133870" y="300240"/>
                </a:lnTo>
                <a:lnTo>
                  <a:pt x="133438" y="297700"/>
                </a:lnTo>
                <a:lnTo>
                  <a:pt x="134480" y="296430"/>
                </a:lnTo>
                <a:lnTo>
                  <a:pt x="136563" y="293890"/>
                </a:lnTo>
                <a:lnTo>
                  <a:pt x="139280" y="291350"/>
                </a:lnTo>
                <a:lnTo>
                  <a:pt x="143383" y="287540"/>
                </a:lnTo>
                <a:lnTo>
                  <a:pt x="148386" y="283730"/>
                </a:lnTo>
                <a:lnTo>
                  <a:pt x="154762" y="278650"/>
                </a:lnTo>
                <a:lnTo>
                  <a:pt x="156451" y="278650"/>
                </a:lnTo>
                <a:lnTo>
                  <a:pt x="159448" y="276110"/>
                </a:lnTo>
                <a:lnTo>
                  <a:pt x="161315" y="276110"/>
                </a:lnTo>
                <a:lnTo>
                  <a:pt x="166687" y="277368"/>
                </a:lnTo>
                <a:lnTo>
                  <a:pt x="168821" y="276110"/>
                </a:lnTo>
                <a:lnTo>
                  <a:pt x="170980" y="274840"/>
                </a:lnTo>
                <a:lnTo>
                  <a:pt x="175831" y="272300"/>
                </a:lnTo>
                <a:lnTo>
                  <a:pt x="182562" y="269760"/>
                </a:lnTo>
                <a:lnTo>
                  <a:pt x="191579" y="267220"/>
                </a:lnTo>
                <a:lnTo>
                  <a:pt x="190652" y="268490"/>
                </a:lnTo>
                <a:lnTo>
                  <a:pt x="190017" y="268490"/>
                </a:lnTo>
                <a:lnTo>
                  <a:pt x="188760" y="271030"/>
                </a:lnTo>
                <a:lnTo>
                  <a:pt x="188252" y="272300"/>
                </a:lnTo>
                <a:lnTo>
                  <a:pt x="186575" y="276110"/>
                </a:lnTo>
                <a:lnTo>
                  <a:pt x="185889" y="277380"/>
                </a:lnTo>
                <a:lnTo>
                  <a:pt x="165227" y="326910"/>
                </a:lnTo>
                <a:lnTo>
                  <a:pt x="155676" y="348500"/>
                </a:lnTo>
                <a:lnTo>
                  <a:pt x="158292" y="354850"/>
                </a:lnTo>
                <a:lnTo>
                  <a:pt x="170649" y="361200"/>
                </a:lnTo>
                <a:lnTo>
                  <a:pt x="176580" y="359930"/>
                </a:lnTo>
                <a:lnTo>
                  <a:pt x="180073" y="354850"/>
                </a:lnTo>
                <a:lnTo>
                  <a:pt x="179070" y="357390"/>
                </a:lnTo>
                <a:lnTo>
                  <a:pt x="178600" y="361200"/>
                </a:lnTo>
                <a:lnTo>
                  <a:pt x="180022" y="363740"/>
                </a:lnTo>
                <a:lnTo>
                  <a:pt x="181406" y="366280"/>
                </a:lnTo>
                <a:lnTo>
                  <a:pt x="183667" y="368820"/>
                </a:lnTo>
                <a:lnTo>
                  <a:pt x="186626" y="370090"/>
                </a:lnTo>
                <a:lnTo>
                  <a:pt x="189471" y="371360"/>
                </a:lnTo>
                <a:lnTo>
                  <a:pt x="192849" y="371360"/>
                </a:lnTo>
                <a:lnTo>
                  <a:pt x="199136" y="370090"/>
                </a:lnTo>
                <a:lnTo>
                  <a:pt x="201244" y="368820"/>
                </a:lnTo>
                <a:lnTo>
                  <a:pt x="202869" y="365010"/>
                </a:lnTo>
                <a:lnTo>
                  <a:pt x="203136" y="372630"/>
                </a:lnTo>
                <a:lnTo>
                  <a:pt x="207645" y="376440"/>
                </a:lnTo>
                <a:lnTo>
                  <a:pt x="222529" y="376440"/>
                </a:lnTo>
                <a:lnTo>
                  <a:pt x="227037" y="372630"/>
                </a:lnTo>
                <a:lnTo>
                  <a:pt x="227304" y="365010"/>
                </a:lnTo>
                <a:lnTo>
                  <a:pt x="228930" y="368820"/>
                </a:lnTo>
                <a:lnTo>
                  <a:pt x="231038" y="370090"/>
                </a:lnTo>
                <a:lnTo>
                  <a:pt x="237324" y="371360"/>
                </a:lnTo>
                <a:lnTo>
                  <a:pt x="240703" y="371360"/>
                </a:lnTo>
                <a:lnTo>
                  <a:pt x="243547" y="370090"/>
                </a:lnTo>
                <a:lnTo>
                  <a:pt x="246507" y="368820"/>
                </a:lnTo>
                <a:lnTo>
                  <a:pt x="248767" y="366280"/>
                </a:lnTo>
                <a:lnTo>
                  <a:pt x="249453" y="365010"/>
                </a:lnTo>
                <a:lnTo>
                  <a:pt x="251574" y="361200"/>
                </a:lnTo>
                <a:lnTo>
                  <a:pt x="251104" y="357390"/>
                </a:lnTo>
                <a:lnTo>
                  <a:pt x="250101" y="354850"/>
                </a:lnTo>
                <a:lnTo>
                  <a:pt x="253593" y="359930"/>
                </a:lnTo>
                <a:lnTo>
                  <a:pt x="259524" y="361200"/>
                </a:lnTo>
                <a:lnTo>
                  <a:pt x="271881" y="354850"/>
                </a:lnTo>
                <a:lnTo>
                  <a:pt x="274497" y="348500"/>
                </a:lnTo>
                <a:lnTo>
                  <a:pt x="244271" y="277368"/>
                </a:lnTo>
                <a:lnTo>
                  <a:pt x="243598" y="276110"/>
                </a:lnTo>
                <a:lnTo>
                  <a:pt x="241922" y="272300"/>
                </a:lnTo>
                <a:lnTo>
                  <a:pt x="241414" y="271030"/>
                </a:lnTo>
                <a:lnTo>
                  <a:pt x="240157" y="268490"/>
                </a:lnTo>
                <a:lnTo>
                  <a:pt x="239522" y="268490"/>
                </a:lnTo>
                <a:lnTo>
                  <a:pt x="238594" y="267220"/>
                </a:lnTo>
                <a:lnTo>
                  <a:pt x="247599" y="269760"/>
                </a:lnTo>
                <a:lnTo>
                  <a:pt x="254330" y="272300"/>
                </a:lnTo>
                <a:lnTo>
                  <a:pt x="259181" y="274840"/>
                </a:lnTo>
                <a:lnTo>
                  <a:pt x="263474" y="277368"/>
                </a:lnTo>
                <a:lnTo>
                  <a:pt x="268859" y="276110"/>
                </a:lnTo>
                <a:lnTo>
                  <a:pt x="270725" y="276110"/>
                </a:lnTo>
                <a:lnTo>
                  <a:pt x="273723" y="278650"/>
                </a:lnTo>
                <a:lnTo>
                  <a:pt x="275412" y="278650"/>
                </a:lnTo>
                <a:lnTo>
                  <a:pt x="281787" y="283730"/>
                </a:lnTo>
                <a:lnTo>
                  <a:pt x="286791" y="287540"/>
                </a:lnTo>
                <a:lnTo>
                  <a:pt x="293611" y="293890"/>
                </a:lnTo>
                <a:lnTo>
                  <a:pt x="296735" y="297700"/>
                </a:lnTo>
                <a:lnTo>
                  <a:pt x="296303" y="300240"/>
                </a:lnTo>
                <a:lnTo>
                  <a:pt x="295960" y="302780"/>
                </a:lnTo>
                <a:lnTo>
                  <a:pt x="287210" y="311670"/>
                </a:lnTo>
                <a:lnTo>
                  <a:pt x="285724" y="315480"/>
                </a:lnTo>
                <a:lnTo>
                  <a:pt x="287845" y="319290"/>
                </a:lnTo>
                <a:lnTo>
                  <a:pt x="292671" y="323100"/>
                </a:lnTo>
                <a:lnTo>
                  <a:pt x="299300" y="323100"/>
                </a:lnTo>
                <a:lnTo>
                  <a:pt x="296735" y="320560"/>
                </a:lnTo>
                <a:lnTo>
                  <a:pt x="296125" y="318020"/>
                </a:lnTo>
                <a:lnTo>
                  <a:pt x="296456" y="316750"/>
                </a:lnTo>
                <a:lnTo>
                  <a:pt x="299250" y="316750"/>
                </a:lnTo>
                <a:lnTo>
                  <a:pt x="303060" y="312940"/>
                </a:lnTo>
                <a:lnTo>
                  <a:pt x="302133" y="307860"/>
                </a:lnTo>
                <a:lnTo>
                  <a:pt x="307454" y="302780"/>
                </a:lnTo>
                <a:lnTo>
                  <a:pt x="318554" y="302780"/>
                </a:lnTo>
                <a:lnTo>
                  <a:pt x="327977" y="301510"/>
                </a:lnTo>
                <a:lnTo>
                  <a:pt x="330898" y="301510"/>
                </a:lnTo>
                <a:lnTo>
                  <a:pt x="330682" y="296430"/>
                </a:lnTo>
                <a:lnTo>
                  <a:pt x="334899" y="296430"/>
                </a:lnTo>
                <a:lnTo>
                  <a:pt x="335788" y="300240"/>
                </a:lnTo>
                <a:lnTo>
                  <a:pt x="335788" y="302780"/>
                </a:lnTo>
                <a:lnTo>
                  <a:pt x="339407" y="301510"/>
                </a:lnTo>
                <a:lnTo>
                  <a:pt x="340956" y="296430"/>
                </a:lnTo>
                <a:lnTo>
                  <a:pt x="342519" y="291350"/>
                </a:lnTo>
                <a:lnTo>
                  <a:pt x="329120" y="288810"/>
                </a:lnTo>
                <a:lnTo>
                  <a:pt x="331381" y="286270"/>
                </a:lnTo>
                <a:lnTo>
                  <a:pt x="335140" y="286270"/>
                </a:lnTo>
                <a:lnTo>
                  <a:pt x="337451" y="288810"/>
                </a:lnTo>
                <a:lnTo>
                  <a:pt x="338899" y="286270"/>
                </a:lnTo>
                <a:lnTo>
                  <a:pt x="339623" y="285000"/>
                </a:lnTo>
                <a:lnTo>
                  <a:pt x="337781" y="282460"/>
                </a:lnTo>
                <a:lnTo>
                  <a:pt x="334124" y="277380"/>
                </a:lnTo>
                <a:lnTo>
                  <a:pt x="324205" y="282460"/>
                </a:lnTo>
                <a:lnTo>
                  <a:pt x="323303" y="281190"/>
                </a:lnTo>
                <a:lnTo>
                  <a:pt x="320306" y="281190"/>
                </a:lnTo>
                <a:lnTo>
                  <a:pt x="314782" y="283730"/>
                </a:lnTo>
                <a:lnTo>
                  <a:pt x="306336" y="291350"/>
                </a:lnTo>
                <a:lnTo>
                  <a:pt x="302971" y="288810"/>
                </a:lnTo>
                <a:lnTo>
                  <a:pt x="296252" y="282460"/>
                </a:lnTo>
                <a:lnTo>
                  <a:pt x="289712" y="276110"/>
                </a:lnTo>
                <a:lnTo>
                  <a:pt x="283171" y="269760"/>
                </a:lnTo>
                <a:lnTo>
                  <a:pt x="283044" y="267220"/>
                </a:lnTo>
                <a:lnTo>
                  <a:pt x="282854" y="263410"/>
                </a:lnTo>
                <a:lnTo>
                  <a:pt x="281444" y="255790"/>
                </a:lnTo>
                <a:lnTo>
                  <a:pt x="256108" y="232930"/>
                </a:lnTo>
                <a:lnTo>
                  <a:pt x="260261" y="226580"/>
                </a:lnTo>
                <a:lnTo>
                  <a:pt x="260908" y="224040"/>
                </a:lnTo>
                <a:lnTo>
                  <a:pt x="267563" y="229120"/>
                </a:lnTo>
                <a:lnTo>
                  <a:pt x="274942" y="230390"/>
                </a:lnTo>
                <a:lnTo>
                  <a:pt x="280924" y="227850"/>
                </a:lnTo>
                <a:lnTo>
                  <a:pt x="282397" y="224040"/>
                </a:lnTo>
                <a:lnTo>
                  <a:pt x="283387" y="221500"/>
                </a:lnTo>
                <a:lnTo>
                  <a:pt x="292227" y="226580"/>
                </a:lnTo>
                <a:lnTo>
                  <a:pt x="299770" y="227850"/>
                </a:lnTo>
                <a:lnTo>
                  <a:pt x="305015" y="224040"/>
                </a:lnTo>
                <a:lnTo>
                  <a:pt x="305993" y="221500"/>
                </a:lnTo>
                <a:lnTo>
                  <a:pt x="306984" y="218960"/>
                </a:lnTo>
                <a:lnTo>
                  <a:pt x="331203" y="250710"/>
                </a:lnTo>
                <a:lnTo>
                  <a:pt x="331660" y="257060"/>
                </a:lnTo>
                <a:lnTo>
                  <a:pt x="333654" y="264680"/>
                </a:lnTo>
                <a:lnTo>
                  <a:pt x="338836" y="272300"/>
                </a:lnTo>
                <a:lnTo>
                  <a:pt x="348843" y="278650"/>
                </a:lnTo>
                <a:lnTo>
                  <a:pt x="351002" y="278650"/>
                </a:lnTo>
                <a:lnTo>
                  <a:pt x="359625" y="285000"/>
                </a:lnTo>
                <a:lnTo>
                  <a:pt x="372059" y="291350"/>
                </a:lnTo>
                <a:lnTo>
                  <a:pt x="383844" y="293890"/>
                </a:lnTo>
                <a:lnTo>
                  <a:pt x="390550" y="293890"/>
                </a:lnTo>
                <a:close/>
              </a:path>
              <a:path w="430530" h="430530">
                <a:moveTo>
                  <a:pt x="430237" y="215112"/>
                </a:moveTo>
                <a:lnTo>
                  <a:pt x="424548" y="165785"/>
                </a:lnTo>
                <a:lnTo>
                  <a:pt x="413613" y="135191"/>
                </a:lnTo>
                <a:lnTo>
                  <a:pt x="413613" y="215112"/>
                </a:lnTo>
                <a:lnTo>
                  <a:pt x="408368" y="260616"/>
                </a:lnTo>
                <a:lnTo>
                  <a:pt x="393433" y="302399"/>
                </a:lnTo>
                <a:lnTo>
                  <a:pt x="370001" y="339255"/>
                </a:lnTo>
                <a:lnTo>
                  <a:pt x="339255" y="369989"/>
                </a:lnTo>
                <a:lnTo>
                  <a:pt x="302387" y="393420"/>
                </a:lnTo>
                <a:lnTo>
                  <a:pt x="260604" y="408355"/>
                </a:lnTo>
                <a:lnTo>
                  <a:pt x="215087" y="413600"/>
                </a:lnTo>
                <a:lnTo>
                  <a:pt x="169545" y="408343"/>
                </a:lnTo>
                <a:lnTo>
                  <a:pt x="127800" y="393420"/>
                </a:lnTo>
                <a:lnTo>
                  <a:pt x="90944" y="369989"/>
                </a:lnTo>
                <a:lnTo>
                  <a:pt x="60210" y="339255"/>
                </a:lnTo>
                <a:lnTo>
                  <a:pt x="36791" y="302399"/>
                </a:lnTo>
                <a:lnTo>
                  <a:pt x="21856" y="260616"/>
                </a:lnTo>
                <a:lnTo>
                  <a:pt x="16624" y="215112"/>
                </a:lnTo>
                <a:lnTo>
                  <a:pt x="21856" y="169595"/>
                </a:lnTo>
                <a:lnTo>
                  <a:pt x="36791" y="127812"/>
                </a:lnTo>
                <a:lnTo>
                  <a:pt x="60210" y="90957"/>
                </a:lnTo>
                <a:lnTo>
                  <a:pt x="90944" y="60210"/>
                </a:lnTo>
                <a:lnTo>
                  <a:pt x="127800" y="36779"/>
                </a:lnTo>
                <a:lnTo>
                  <a:pt x="169570" y="21856"/>
                </a:lnTo>
                <a:lnTo>
                  <a:pt x="215087" y="16611"/>
                </a:lnTo>
                <a:lnTo>
                  <a:pt x="260642" y="21869"/>
                </a:lnTo>
                <a:lnTo>
                  <a:pt x="302387" y="36779"/>
                </a:lnTo>
                <a:lnTo>
                  <a:pt x="339255" y="60210"/>
                </a:lnTo>
                <a:lnTo>
                  <a:pt x="370001" y="90957"/>
                </a:lnTo>
                <a:lnTo>
                  <a:pt x="393433" y="127812"/>
                </a:lnTo>
                <a:lnTo>
                  <a:pt x="408368" y="169595"/>
                </a:lnTo>
                <a:lnTo>
                  <a:pt x="413613" y="215112"/>
                </a:lnTo>
                <a:lnTo>
                  <a:pt x="413613" y="135191"/>
                </a:lnTo>
                <a:lnTo>
                  <a:pt x="382968" y="80568"/>
                </a:lnTo>
                <a:lnTo>
                  <a:pt x="349656" y="47256"/>
                </a:lnTo>
                <a:lnTo>
                  <a:pt x="309676" y="21856"/>
                </a:lnTo>
                <a:lnTo>
                  <a:pt x="264426" y="5676"/>
                </a:lnTo>
                <a:lnTo>
                  <a:pt x="215087" y="0"/>
                </a:lnTo>
                <a:lnTo>
                  <a:pt x="165760" y="5676"/>
                </a:lnTo>
                <a:lnTo>
                  <a:pt x="120497" y="21869"/>
                </a:lnTo>
                <a:lnTo>
                  <a:pt x="80556" y="47256"/>
                </a:lnTo>
                <a:lnTo>
                  <a:pt x="47244" y="80568"/>
                </a:lnTo>
                <a:lnTo>
                  <a:pt x="21856" y="120510"/>
                </a:lnTo>
                <a:lnTo>
                  <a:pt x="5676" y="165785"/>
                </a:lnTo>
                <a:lnTo>
                  <a:pt x="0" y="215112"/>
                </a:lnTo>
                <a:lnTo>
                  <a:pt x="5676" y="264426"/>
                </a:lnTo>
                <a:lnTo>
                  <a:pt x="21856" y="309702"/>
                </a:lnTo>
                <a:lnTo>
                  <a:pt x="47244" y="349643"/>
                </a:lnTo>
                <a:lnTo>
                  <a:pt x="80556" y="382955"/>
                </a:lnTo>
                <a:lnTo>
                  <a:pt x="120523" y="408355"/>
                </a:lnTo>
                <a:lnTo>
                  <a:pt x="165760" y="424522"/>
                </a:lnTo>
                <a:lnTo>
                  <a:pt x="215087" y="430212"/>
                </a:lnTo>
                <a:lnTo>
                  <a:pt x="264426" y="424522"/>
                </a:lnTo>
                <a:lnTo>
                  <a:pt x="309714" y="408343"/>
                </a:lnTo>
                <a:lnTo>
                  <a:pt x="349656" y="382955"/>
                </a:lnTo>
                <a:lnTo>
                  <a:pt x="382968" y="349643"/>
                </a:lnTo>
                <a:lnTo>
                  <a:pt x="408368" y="309702"/>
                </a:lnTo>
                <a:lnTo>
                  <a:pt x="424548" y="264426"/>
                </a:lnTo>
                <a:lnTo>
                  <a:pt x="430237" y="215112"/>
                </a:lnTo>
                <a:close/>
              </a:path>
            </a:pathLst>
          </a:custGeom>
          <a:solidFill>
            <a:srgbClr val="FFFFFF"/>
          </a:solidFill>
        </p:spPr>
        <p:txBody>
          <a:bodyPr wrap="square" lIns="0" tIns="0" rIns="0" bIns="0" rtlCol="0"/>
          <a:lstStyle/>
          <a:p>
            <a:endParaRPr dirty="0"/>
          </a:p>
        </p:txBody>
      </p:sp>
      <p:grpSp>
        <p:nvGrpSpPr>
          <p:cNvPr id="49" name="object 49"/>
          <p:cNvGrpSpPr/>
          <p:nvPr/>
        </p:nvGrpSpPr>
        <p:grpSpPr>
          <a:xfrm>
            <a:off x="1101526" y="506925"/>
            <a:ext cx="447675" cy="157480"/>
            <a:chOff x="1101526" y="506925"/>
            <a:chExt cx="447675" cy="157480"/>
          </a:xfrm>
        </p:grpSpPr>
        <p:pic>
          <p:nvPicPr>
            <p:cNvPr id="50" name="object 50"/>
            <p:cNvPicPr/>
            <p:nvPr/>
          </p:nvPicPr>
          <p:blipFill>
            <a:blip r:embed="rId8" cstate="print"/>
            <a:stretch>
              <a:fillRect/>
            </a:stretch>
          </p:blipFill>
          <p:spPr>
            <a:xfrm>
              <a:off x="1101526" y="506925"/>
              <a:ext cx="324025" cy="157191"/>
            </a:xfrm>
            <a:prstGeom prst="rect">
              <a:avLst/>
            </a:prstGeom>
          </p:spPr>
        </p:pic>
        <p:pic>
          <p:nvPicPr>
            <p:cNvPr id="51" name="object 51"/>
            <p:cNvPicPr/>
            <p:nvPr/>
          </p:nvPicPr>
          <p:blipFill>
            <a:blip r:embed="rId9" cstate="print"/>
            <a:stretch>
              <a:fillRect/>
            </a:stretch>
          </p:blipFill>
          <p:spPr>
            <a:xfrm>
              <a:off x="1454486" y="554008"/>
              <a:ext cx="94348" cy="107759"/>
            </a:xfrm>
            <a:prstGeom prst="rect">
              <a:avLst/>
            </a:prstGeom>
          </p:spPr>
        </p:pic>
      </p:grpSp>
      <p:grpSp>
        <p:nvGrpSpPr>
          <p:cNvPr id="52" name="object 52"/>
          <p:cNvGrpSpPr/>
          <p:nvPr/>
        </p:nvGrpSpPr>
        <p:grpSpPr>
          <a:xfrm>
            <a:off x="1621395" y="506933"/>
            <a:ext cx="10570845" cy="181610"/>
            <a:chOff x="1621395" y="506933"/>
            <a:chExt cx="10570845" cy="181610"/>
          </a:xfrm>
        </p:grpSpPr>
        <p:pic>
          <p:nvPicPr>
            <p:cNvPr id="53" name="object 53"/>
            <p:cNvPicPr/>
            <p:nvPr/>
          </p:nvPicPr>
          <p:blipFill>
            <a:blip r:embed="rId10" cstate="print"/>
            <a:stretch>
              <a:fillRect/>
            </a:stretch>
          </p:blipFill>
          <p:spPr>
            <a:xfrm>
              <a:off x="1621395" y="506933"/>
              <a:ext cx="427027" cy="157182"/>
            </a:xfrm>
            <a:prstGeom prst="rect">
              <a:avLst/>
            </a:prstGeom>
          </p:spPr>
        </p:pic>
        <p:pic>
          <p:nvPicPr>
            <p:cNvPr id="54" name="object 54"/>
            <p:cNvPicPr/>
            <p:nvPr/>
          </p:nvPicPr>
          <p:blipFill>
            <a:blip r:embed="rId11" cstate="print"/>
            <a:stretch>
              <a:fillRect/>
            </a:stretch>
          </p:blipFill>
          <p:spPr>
            <a:xfrm>
              <a:off x="2067779" y="554014"/>
              <a:ext cx="97358" cy="107759"/>
            </a:xfrm>
            <a:prstGeom prst="rect">
              <a:avLst/>
            </a:prstGeom>
          </p:spPr>
        </p:pic>
        <p:pic>
          <p:nvPicPr>
            <p:cNvPr id="55" name="object 55"/>
            <p:cNvPicPr/>
            <p:nvPr/>
          </p:nvPicPr>
          <p:blipFill>
            <a:blip r:embed="rId12" cstate="print"/>
            <a:stretch>
              <a:fillRect/>
            </a:stretch>
          </p:blipFill>
          <p:spPr>
            <a:xfrm>
              <a:off x="2188428" y="554014"/>
              <a:ext cx="97281" cy="107759"/>
            </a:xfrm>
            <a:prstGeom prst="rect">
              <a:avLst/>
            </a:prstGeom>
          </p:spPr>
        </p:pic>
        <p:sp>
          <p:nvSpPr>
            <p:cNvPr id="56" name="object 56"/>
            <p:cNvSpPr/>
            <p:nvPr/>
          </p:nvSpPr>
          <p:spPr>
            <a:xfrm>
              <a:off x="2313863" y="685079"/>
              <a:ext cx="12700" cy="0"/>
            </a:xfrm>
            <a:custGeom>
              <a:avLst/>
              <a:gdLst/>
              <a:ahLst/>
              <a:cxnLst/>
              <a:rect l="l" t="t" r="r" b="b"/>
              <a:pathLst>
                <a:path w="12700">
                  <a:moveTo>
                    <a:pt x="0" y="0"/>
                  </a:moveTo>
                  <a:lnTo>
                    <a:pt x="12700" y="0"/>
                  </a:lnTo>
                </a:path>
              </a:pathLst>
            </a:custGeom>
            <a:ln w="6350">
              <a:solidFill>
                <a:srgbClr val="FFFFFF"/>
              </a:solidFill>
            </a:ln>
          </p:spPr>
          <p:txBody>
            <a:bodyPr wrap="square" lIns="0" tIns="0" rIns="0" bIns="0" rtlCol="0"/>
            <a:lstStyle/>
            <a:p>
              <a:endParaRPr dirty="0"/>
            </a:p>
          </p:txBody>
        </p:sp>
        <p:sp>
          <p:nvSpPr>
            <p:cNvPr id="57" name="object 57"/>
            <p:cNvSpPr/>
            <p:nvPr/>
          </p:nvSpPr>
          <p:spPr>
            <a:xfrm>
              <a:off x="2351909" y="685079"/>
              <a:ext cx="9821545" cy="0"/>
            </a:xfrm>
            <a:custGeom>
              <a:avLst/>
              <a:gdLst/>
              <a:ahLst/>
              <a:cxnLst/>
              <a:rect l="l" t="t" r="r" b="b"/>
              <a:pathLst>
                <a:path w="9821545">
                  <a:moveTo>
                    <a:pt x="0" y="0"/>
                  </a:moveTo>
                  <a:lnTo>
                    <a:pt x="9821011" y="0"/>
                  </a:lnTo>
                </a:path>
              </a:pathLst>
            </a:custGeom>
            <a:ln w="6350">
              <a:solidFill>
                <a:srgbClr val="FFFFFF"/>
              </a:solidFill>
              <a:prstDash val="dash"/>
            </a:ln>
          </p:spPr>
          <p:txBody>
            <a:bodyPr wrap="square" lIns="0" tIns="0" rIns="0" bIns="0" rtlCol="0"/>
            <a:lstStyle/>
            <a:p>
              <a:endParaRPr dirty="0"/>
            </a:p>
          </p:txBody>
        </p:sp>
        <p:sp>
          <p:nvSpPr>
            <p:cNvPr id="58" name="object 58"/>
            <p:cNvSpPr/>
            <p:nvPr/>
          </p:nvSpPr>
          <p:spPr>
            <a:xfrm>
              <a:off x="12185587" y="681904"/>
              <a:ext cx="6985" cy="6350"/>
            </a:xfrm>
            <a:custGeom>
              <a:avLst/>
              <a:gdLst/>
              <a:ahLst/>
              <a:cxnLst/>
              <a:rect l="l" t="t" r="r" b="b"/>
              <a:pathLst>
                <a:path w="6984" h="6350">
                  <a:moveTo>
                    <a:pt x="0" y="6350"/>
                  </a:moveTo>
                  <a:lnTo>
                    <a:pt x="6412" y="6350"/>
                  </a:lnTo>
                  <a:lnTo>
                    <a:pt x="6412" y="0"/>
                  </a:lnTo>
                  <a:lnTo>
                    <a:pt x="0" y="0"/>
                  </a:lnTo>
                  <a:lnTo>
                    <a:pt x="0" y="6350"/>
                  </a:lnTo>
                  <a:close/>
                </a:path>
              </a:pathLst>
            </a:custGeom>
            <a:solidFill>
              <a:srgbClr val="FFFFFF"/>
            </a:solidFill>
          </p:spPr>
          <p:txBody>
            <a:bodyPr wrap="square" lIns="0" tIns="0" rIns="0" bIns="0" rtlCol="0"/>
            <a:lstStyle/>
            <a:p>
              <a:endParaRPr dirty="0"/>
            </a:p>
          </p:txBody>
        </p:sp>
      </p:grpSp>
      <p:sp>
        <p:nvSpPr>
          <p:cNvPr id="59" name="object 59"/>
          <p:cNvSpPr txBox="1"/>
          <p:nvPr/>
        </p:nvSpPr>
        <p:spPr>
          <a:xfrm>
            <a:off x="571790" y="6316873"/>
            <a:ext cx="4123054" cy="284480"/>
          </a:xfrm>
          <a:prstGeom prst="rect">
            <a:avLst/>
          </a:prstGeom>
        </p:spPr>
        <p:txBody>
          <a:bodyPr vert="horz" wrap="square" lIns="0" tIns="12700" rIns="0" bIns="0" rtlCol="0">
            <a:spAutoFit/>
          </a:bodyPr>
          <a:lstStyle/>
          <a:p>
            <a:pPr marL="12700">
              <a:lnSpc>
                <a:spcPct val="100000"/>
              </a:lnSpc>
              <a:spcBef>
                <a:spcPts val="100"/>
              </a:spcBef>
            </a:pPr>
            <a:r>
              <a:rPr sz="1700" dirty="0">
                <a:latin typeface="Arial"/>
                <a:cs typeface="Arial"/>
              </a:rPr>
              <a:t>ФИЗИЧЕСКИЕ И ЮРИДИЧЕСКИЕ </a:t>
            </a:r>
            <a:r>
              <a:rPr sz="1700" spc="-20" dirty="0">
                <a:latin typeface="Arial"/>
                <a:cs typeface="Arial"/>
              </a:rPr>
              <a:t>ЛИЦА</a:t>
            </a:r>
            <a:endParaRPr sz="1700" dirty="0">
              <a:latin typeface="Arial"/>
              <a:cs typeface="Aria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1" name="object 9"/>
          <p:cNvPicPr/>
          <p:nvPr/>
        </p:nvPicPr>
        <p:blipFill>
          <a:blip r:embed="rId3" cstate="print"/>
          <a:stretch>
            <a:fillRect/>
          </a:stretch>
        </p:blipFill>
        <p:spPr>
          <a:xfrm>
            <a:off x="8610600" y="4029688"/>
            <a:ext cx="4047734" cy="3148133"/>
          </a:xfrm>
          <a:prstGeom prst="rect">
            <a:avLst/>
          </a:prstGeom>
        </p:spPr>
      </p:pic>
      <p:sp>
        <p:nvSpPr>
          <p:cNvPr id="6" name="object 48"/>
          <p:cNvSpPr/>
          <p:nvPr/>
        </p:nvSpPr>
        <p:spPr>
          <a:xfrm>
            <a:off x="564730" y="377634"/>
            <a:ext cx="430530" cy="430530"/>
          </a:xfrm>
          <a:custGeom>
            <a:avLst/>
            <a:gdLst/>
            <a:ahLst/>
            <a:cxnLst/>
            <a:rect l="l" t="t" r="r" b="b"/>
            <a:pathLst>
              <a:path w="430530" h="430530">
                <a:moveTo>
                  <a:pt x="166738" y="277380"/>
                </a:moveTo>
                <a:close/>
              </a:path>
              <a:path w="430530" h="430530">
                <a:moveTo>
                  <a:pt x="263499" y="277380"/>
                </a:moveTo>
                <a:close/>
              </a:path>
              <a:path w="430530" h="430530">
                <a:moveTo>
                  <a:pt x="390550" y="293890"/>
                </a:moveTo>
                <a:lnTo>
                  <a:pt x="383489" y="250710"/>
                </a:lnTo>
                <a:lnTo>
                  <a:pt x="383082" y="189750"/>
                </a:lnTo>
                <a:lnTo>
                  <a:pt x="381914" y="170700"/>
                </a:lnTo>
                <a:lnTo>
                  <a:pt x="357974" y="121170"/>
                </a:lnTo>
                <a:lnTo>
                  <a:pt x="316992" y="107200"/>
                </a:lnTo>
                <a:lnTo>
                  <a:pt x="308673" y="107200"/>
                </a:lnTo>
                <a:lnTo>
                  <a:pt x="301472" y="112280"/>
                </a:lnTo>
                <a:lnTo>
                  <a:pt x="295122" y="118630"/>
                </a:lnTo>
                <a:lnTo>
                  <a:pt x="291185" y="127520"/>
                </a:lnTo>
                <a:lnTo>
                  <a:pt x="290169" y="136410"/>
                </a:lnTo>
                <a:lnTo>
                  <a:pt x="292608" y="146570"/>
                </a:lnTo>
                <a:lnTo>
                  <a:pt x="292785" y="146570"/>
                </a:lnTo>
                <a:lnTo>
                  <a:pt x="292925" y="147840"/>
                </a:lnTo>
                <a:lnTo>
                  <a:pt x="295148" y="151650"/>
                </a:lnTo>
                <a:lnTo>
                  <a:pt x="294360" y="154190"/>
                </a:lnTo>
                <a:lnTo>
                  <a:pt x="287147" y="161810"/>
                </a:lnTo>
                <a:lnTo>
                  <a:pt x="281724" y="164350"/>
                </a:lnTo>
                <a:lnTo>
                  <a:pt x="271081" y="165620"/>
                </a:lnTo>
                <a:lnTo>
                  <a:pt x="267677" y="164350"/>
                </a:lnTo>
                <a:lnTo>
                  <a:pt x="264947" y="160540"/>
                </a:lnTo>
                <a:lnTo>
                  <a:pt x="260616" y="155460"/>
                </a:lnTo>
                <a:lnTo>
                  <a:pt x="257098" y="150380"/>
                </a:lnTo>
                <a:lnTo>
                  <a:pt x="254482" y="144030"/>
                </a:lnTo>
                <a:lnTo>
                  <a:pt x="252907" y="137680"/>
                </a:lnTo>
                <a:lnTo>
                  <a:pt x="252691" y="135140"/>
                </a:lnTo>
                <a:lnTo>
                  <a:pt x="252044" y="127520"/>
                </a:lnTo>
                <a:lnTo>
                  <a:pt x="280098" y="95770"/>
                </a:lnTo>
                <a:lnTo>
                  <a:pt x="285216" y="85610"/>
                </a:lnTo>
                <a:lnTo>
                  <a:pt x="299885" y="89420"/>
                </a:lnTo>
                <a:lnTo>
                  <a:pt x="303568" y="90690"/>
                </a:lnTo>
                <a:lnTo>
                  <a:pt x="304850" y="91960"/>
                </a:lnTo>
                <a:lnTo>
                  <a:pt x="305777" y="93230"/>
                </a:lnTo>
                <a:lnTo>
                  <a:pt x="310603" y="85610"/>
                </a:lnTo>
                <a:lnTo>
                  <a:pt x="312216" y="83070"/>
                </a:lnTo>
                <a:lnTo>
                  <a:pt x="300075" y="75450"/>
                </a:lnTo>
                <a:lnTo>
                  <a:pt x="286499" y="74180"/>
                </a:lnTo>
                <a:lnTo>
                  <a:pt x="284543" y="69100"/>
                </a:lnTo>
                <a:lnTo>
                  <a:pt x="278828" y="66560"/>
                </a:lnTo>
                <a:lnTo>
                  <a:pt x="269532" y="65290"/>
                </a:lnTo>
                <a:lnTo>
                  <a:pt x="256844" y="66560"/>
                </a:lnTo>
                <a:lnTo>
                  <a:pt x="242722" y="66560"/>
                </a:lnTo>
                <a:lnTo>
                  <a:pt x="234175" y="65290"/>
                </a:lnTo>
                <a:lnTo>
                  <a:pt x="229946" y="62750"/>
                </a:lnTo>
                <a:lnTo>
                  <a:pt x="228815" y="61480"/>
                </a:lnTo>
                <a:lnTo>
                  <a:pt x="227850" y="71640"/>
                </a:lnTo>
                <a:lnTo>
                  <a:pt x="236296" y="77990"/>
                </a:lnTo>
                <a:lnTo>
                  <a:pt x="238988" y="79260"/>
                </a:lnTo>
                <a:lnTo>
                  <a:pt x="231965" y="88150"/>
                </a:lnTo>
                <a:lnTo>
                  <a:pt x="224840" y="100850"/>
                </a:lnTo>
                <a:lnTo>
                  <a:pt x="218821" y="116090"/>
                </a:lnTo>
                <a:lnTo>
                  <a:pt x="215087" y="135140"/>
                </a:lnTo>
                <a:lnTo>
                  <a:pt x="211340" y="116090"/>
                </a:lnTo>
                <a:lnTo>
                  <a:pt x="205320" y="100850"/>
                </a:lnTo>
                <a:lnTo>
                  <a:pt x="198196" y="88150"/>
                </a:lnTo>
                <a:lnTo>
                  <a:pt x="196189" y="85610"/>
                </a:lnTo>
                <a:lnTo>
                  <a:pt x="191185" y="79260"/>
                </a:lnTo>
                <a:lnTo>
                  <a:pt x="193878" y="77990"/>
                </a:lnTo>
                <a:lnTo>
                  <a:pt x="202323" y="71640"/>
                </a:lnTo>
                <a:lnTo>
                  <a:pt x="202082" y="69100"/>
                </a:lnTo>
                <a:lnTo>
                  <a:pt x="201358" y="61480"/>
                </a:lnTo>
                <a:lnTo>
                  <a:pt x="198132" y="66560"/>
                </a:lnTo>
                <a:lnTo>
                  <a:pt x="194132" y="69100"/>
                </a:lnTo>
                <a:lnTo>
                  <a:pt x="186740" y="67830"/>
                </a:lnTo>
                <a:lnTo>
                  <a:pt x="160642" y="65290"/>
                </a:lnTo>
                <a:lnTo>
                  <a:pt x="151333" y="66560"/>
                </a:lnTo>
                <a:lnTo>
                  <a:pt x="145618" y="69100"/>
                </a:lnTo>
                <a:lnTo>
                  <a:pt x="143675" y="74180"/>
                </a:lnTo>
                <a:lnTo>
                  <a:pt x="130098" y="75450"/>
                </a:lnTo>
                <a:lnTo>
                  <a:pt x="117957" y="83070"/>
                </a:lnTo>
                <a:lnTo>
                  <a:pt x="124396" y="93230"/>
                </a:lnTo>
                <a:lnTo>
                  <a:pt x="125323" y="91960"/>
                </a:lnTo>
                <a:lnTo>
                  <a:pt x="126606" y="90690"/>
                </a:lnTo>
                <a:lnTo>
                  <a:pt x="130289" y="89420"/>
                </a:lnTo>
                <a:lnTo>
                  <a:pt x="144957" y="85610"/>
                </a:lnTo>
                <a:lnTo>
                  <a:pt x="150075" y="95770"/>
                </a:lnTo>
                <a:lnTo>
                  <a:pt x="158102" y="97040"/>
                </a:lnTo>
                <a:lnTo>
                  <a:pt x="178231" y="127520"/>
                </a:lnTo>
                <a:lnTo>
                  <a:pt x="177266" y="137680"/>
                </a:lnTo>
                <a:lnTo>
                  <a:pt x="175615" y="144030"/>
                </a:lnTo>
                <a:lnTo>
                  <a:pt x="173012" y="150380"/>
                </a:lnTo>
                <a:lnTo>
                  <a:pt x="169532" y="155460"/>
                </a:lnTo>
                <a:lnTo>
                  <a:pt x="165227" y="160540"/>
                </a:lnTo>
                <a:lnTo>
                  <a:pt x="162496" y="164350"/>
                </a:lnTo>
                <a:lnTo>
                  <a:pt x="159092" y="165620"/>
                </a:lnTo>
                <a:lnTo>
                  <a:pt x="148450" y="164350"/>
                </a:lnTo>
                <a:lnTo>
                  <a:pt x="143027" y="161810"/>
                </a:lnTo>
                <a:lnTo>
                  <a:pt x="135813" y="154190"/>
                </a:lnTo>
                <a:lnTo>
                  <a:pt x="135026" y="151650"/>
                </a:lnTo>
                <a:lnTo>
                  <a:pt x="137248" y="147840"/>
                </a:lnTo>
                <a:lnTo>
                  <a:pt x="137388" y="146570"/>
                </a:lnTo>
                <a:lnTo>
                  <a:pt x="137566" y="146570"/>
                </a:lnTo>
                <a:lnTo>
                  <a:pt x="139992" y="136410"/>
                </a:lnTo>
                <a:lnTo>
                  <a:pt x="138976" y="127520"/>
                </a:lnTo>
                <a:lnTo>
                  <a:pt x="135039" y="118630"/>
                </a:lnTo>
                <a:lnTo>
                  <a:pt x="128701" y="112280"/>
                </a:lnTo>
                <a:lnTo>
                  <a:pt x="121500" y="107200"/>
                </a:lnTo>
                <a:lnTo>
                  <a:pt x="113182" y="107200"/>
                </a:lnTo>
                <a:lnTo>
                  <a:pt x="72199" y="121170"/>
                </a:lnTo>
                <a:lnTo>
                  <a:pt x="48247" y="170700"/>
                </a:lnTo>
                <a:lnTo>
                  <a:pt x="46990" y="218960"/>
                </a:lnTo>
                <a:lnTo>
                  <a:pt x="46913" y="229120"/>
                </a:lnTo>
                <a:lnTo>
                  <a:pt x="46380" y="267220"/>
                </a:lnTo>
                <a:lnTo>
                  <a:pt x="39624" y="293890"/>
                </a:lnTo>
                <a:lnTo>
                  <a:pt x="46316" y="293890"/>
                </a:lnTo>
                <a:lnTo>
                  <a:pt x="58102" y="291350"/>
                </a:lnTo>
                <a:lnTo>
                  <a:pt x="70535" y="285000"/>
                </a:lnTo>
                <a:lnTo>
                  <a:pt x="79171" y="278650"/>
                </a:lnTo>
                <a:lnTo>
                  <a:pt x="81330" y="278650"/>
                </a:lnTo>
                <a:lnTo>
                  <a:pt x="91325" y="272300"/>
                </a:lnTo>
                <a:lnTo>
                  <a:pt x="96507" y="264680"/>
                </a:lnTo>
                <a:lnTo>
                  <a:pt x="98501" y="257060"/>
                </a:lnTo>
                <a:lnTo>
                  <a:pt x="98971" y="250710"/>
                </a:lnTo>
                <a:lnTo>
                  <a:pt x="108229" y="248170"/>
                </a:lnTo>
                <a:lnTo>
                  <a:pt x="123190" y="218960"/>
                </a:lnTo>
                <a:lnTo>
                  <a:pt x="125145" y="224040"/>
                </a:lnTo>
                <a:lnTo>
                  <a:pt x="130390" y="227850"/>
                </a:lnTo>
                <a:lnTo>
                  <a:pt x="137934" y="226580"/>
                </a:lnTo>
                <a:lnTo>
                  <a:pt x="146786" y="221500"/>
                </a:lnTo>
                <a:lnTo>
                  <a:pt x="149237" y="227850"/>
                </a:lnTo>
                <a:lnTo>
                  <a:pt x="155219" y="230390"/>
                </a:lnTo>
                <a:lnTo>
                  <a:pt x="162598" y="229120"/>
                </a:lnTo>
                <a:lnTo>
                  <a:pt x="169265" y="224040"/>
                </a:lnTo>
                <a:lnTo>
                  <a:pt x="169913" y="226580"/>
                </a:lnTo>
                <a:lnTo>
                  <a:pt x="174066" y="232930"/>
                </a:lnTo>
                <a:lnTo>
                  <a:pt x="165493" y="234200"/>
                </a:lnTo>
                <a:lnTo>
                  <a:pt x="161620" y="236740"/>
                </a:lnTo>
                <a:lnTo>
                  <a:pt x="147002" y="269760"/>
                </a:lnTo>
                <a:lnTo>
                  <a:pt x="133921" y="282460"/>
                </a:lnTo>
                <a:lnTo>
                  <a:pt x="127203" y="288810"/>
                </a:lnTo>
                <a:lnTo>
                  <a:pt x="123837" y="291350"/>
                </a:lnTo>
                <a:lnTo>
                  <a:pt x="118198" y="286270"/>
                </a:lnTo>
                <a:lnTo>
                  <a:pt x="115379" y="283730"/>
                </a:lnTo>
                <a:lnTo>
                  <a:pt x="112623" y="282460"/>
                </a:lnTo>
                <a:lnTo>
                  <a:pt x="109855" y="281190"/>
                </a:lnTo>
                <a:lnTo>
                  <a:pt x="106857" y="281190"/>
                </a:lnTo>
                <a:lnTo>
                  <a:pt x="105968" y="282460"/>
                </a:lnTo>
                <a:lnTo>
                  <a:pt x="96050" y="277380"/>
                </a:lnTo>
                <a:lnTo>
                  <a:pt x="90551" y="285000"/>
                </a:lnTo>
                <a:lnTo>
                  <a:pt x="92722" y="288810"/>
                </a:lnTo>
                <a:lnTo>
                  <a:pt x="95034" y="286270"/>
                </a:lnTo>
                <a:lnTo>
                  <a:pt x="98793" y="286270"/>
                </a:lnTo>
                <a:lnTo>
                  <a:pt x="101053" y="288810"/>
                </a:lnTo>
                <a:lnTo>
                  <a:pt x="87655" y="291350"/>
                </a:lnTo>
                <a:lnTo>
                  <a:pt x="90766" y="301510"/>
                </a:lnTo>
                <a:lnTo>
                  <a:pt x="94386" y="302780"/>
                </a:lnTo>
                <a:lnTo>
                  <a:pt x="94386" y="300240"/>
                </a:lnTo>
                <a:lnTo>
                  <a:pt x="95275" y="296430"/>
                </a:lnTo>
                <a:lnTo>
                  <a:pt x="99491" y="296430"/>
                </a:lnTo>
                <a:lnTo>
                  <a:pt x="99275" y="301510"/>
                </a:lnTo>
                <a:lnTo>
                  <a:pt x="102196" y="301510"/>
                </a:lnTo>
                <a:lnTo>
                  <a:pt x="111620" y="302780"/>
                </a:lnTo>
                <a:lnTo>
                  <a:pt x="122720" y="302780"/>
                </a:lnTo>
                <a:lnTo>
                  <a:pt x="128041" y="307860"/>
                </a:lnTo>
                <a:lnTo>
                  <a:pt x="127114" y="312940"/>
                </a:lnTo>
                <a:lnTo>
                  <a:pt x="130924" y="316750"/>
                </a:lnTo>
                <a:lnTo>
                  <a:pt x="133718" y="316750"/>
                </a:lnTo>
                <a:lnTo>
                  <a:pt x="134048" y="318020"/>
                </a:lnTo>
                <a:lnTo>
                  <a:pt x="133438" y="320560"/>
                </a:lnTo>
                <a:lnTo>
                  <a:pt x="130873" y="323100"/>
                </a:lnTo>
                <a:lnTo>
                  <a:pt x="137502" y="323100"/>
                </a:lnTo>
                <a:lnTo>
                  <a:pt x="142328" y="319290"/>
                </a:lnTo>
                <a:lnTo>
                  <a:pt x="144449" y="315480"/>
                </a:lnTo>
                <a:lnTo>
                  <a:pt x="142963" y="311670"/>
                </a:lnTo>
                <a:lnTo>
                  <a:pt x="134213" y="302780"/>
                </a:lnTo>
                <a:lnTo>
                  <a:pt x="133870" y="300240"/>
                </a:lnTo>
                <a:lnTo>
                  <a:pt x="133438" y="297700"/>
                </a:lnTo>
                <a:lnTo>
                  <a:pt x="134480" y="296430"/>
                </a:lnTo>
                <a:lnTo>
                  <a:pt x="136563" y="293890"/>
                </a:lnTo>
                <a:lnTo>
                  <a:pt x="139280" y="291350"/>
                </a:lnTo>
                <a:lnTo>
                  <a:pt x="143383" y="287540"/>
                </a:lnTo>
                <a:lnTo>
                  <a:pt x="148386" y="283730"/>
                </a:lnTo>
                <a:lnTo>
                  <a:pt x="154762" y="278650"/>
                </a:lnTo>
                <a:lnTo>
                  <a:pt x="156451" y="278650"/>
                </a:lnTo>
                <a:lnTo>
                  <a:pt x="159448" y="276110"/>
                </a:lnTo>
                <a:lnTo>
                  <a:pt x="161315" y="276110"/>
                </a:lnTo>
                <a:lnTo>
                  <a:pt x="166687" y="277368"/>
                </a:lnTo>
                <a:lnTo>
                  <a:pt x="168821" y="276110"/>
                </a:lnTo>
                <a:lnTo>
                  <a:pt x="170980" y="274840"/>
                </a:lnTo>
                <a:lnTo>
                  <a:pt x="175831" y="272300"/>
                </a:lnTo>
                <a:lnTo>
                  <a:pt x="182562" y="269760"/>
                </a:lnTo>
                <a:lnTo>
                  <a:pt x="191579" y="267220"/>
                </a:lnTo>
                <a:lnTo>
                  <a:pt x="190652" y="268490"/>
                </a:lnTo>
                <a:lnTo>
                  <a:pt x="190017" y="268490"/>
                </a:lnTo>
                <a:lnTo>
                  <a:pt x="188760" y="271030"/>
                </a:lnTo>
                <a:lnTo>
                  <a:pt x="188252" y="272300"/>
                </a:lnTo>
                <a:lnTo>
                  <a:pt x="186575" y="276110"/>
                </a:lnTo>
                <a:lnTo>
                  <a:pt x="185889" y="277380"/>
                </a:lnTo>
                <a:lnTo>
                  <a:pt x="165227" y="326910"/>
                </a:lnTo>
                <a:lnTo>
                  <a:pt x="155676" y="348500"/>
                </a:lnTo>
                <a:lnTo>
                  <a:pt x="158292" y="354850"/>
                </a:lnTo>
                <a:lnTo>
                  <a:pt x="170649" y="361200"/>
                </a:lnTo>
                <a:lnTo>
                  <a:pt x="176580" y="359930"/>
                </a:lnTo>
                <a:lnTo>
                  <a:pt x="180073" y="354850"/>
                </a:lnTo>
                <a:lnTo>
                  <a:pt x="179070" y="357390"/>
                </a:lnTo>
                <a:lnTo>
                  <a:pt x="178600" y="361200"/>
                </a:lnTo>
                <a:lnTo>
                  <a:pt x="180022" y="363740"/>
                </a:lnTo>
                <a:lnTo>
                  <a:pt x="181406" y="366280"/>
                </a:lnTo>
                <a:lnTo>
                  <a:pt x="183667" y="368820"/>
                </a:lnTo>
                <a:lnTo>
                  <a:pt x="186626" y="370090"/>
                </a:lnTo>
                <a:lnTo>
                  <a:pt x="189471" y="371360"/>
                </a:lnTo>
                <a:lnTo>
                  <a:pt x="192849" y="371360"/>
                </a:lnTo>
                <a:lnTo>
                  <a:pt x="199136" y="370090"/>
                </a:lnTo>
                <a:lnTo>
                  <a:pt x="201244" y="368820"/>
                </a:lnTo>
                <a:lnTo>
                  <a:pt x="202869" y="365010"/>
                </a:lnTo>
                <a:lnTo>
                  <a:pt x="203136" y="372630"/>
                </a:lnTo>
                <a:lnTo>
                  <a:pt x="207645" y="376440"/>
                </a:lnTo>
                <a:lnTo>
                  <a:pt x="222529" y="376440"/>
                </a:lnTo>
                <a:lnTo>
                  <a:pt x="227037" y="372630"/>
                </a:lnTo>
                <a:lnTo>
                  <a:pt x="227304" y="365010"/>
                </a:lnTo>
                <a:lnTo>
                  <a:pt x="228930" y="368820"/>
                </a:lnTo>
                <a:lnTo>
                  <a:pt x="231038" y="370090"/>
                </a:lnTo>
                <a:lnTo>
                  <a:pt x="237324" y="371360"/>
                </a:lnTo>
                <a:lnTo>
                  <a:pt x="240703" y="371360"/>
                </a:lnTo>
                <a:lnTo>
                  <a:pt x="243547" y="370090"/>
                </a:lnTo>
                <a:lnTo>
                  <a:pt x="246507" y="368820"/>
                </a:lnTo>
                <a:lnTo>
                  <a:pt x="248767" y="366280"/>
                </a:lnTo>
                <a:lnTo>
                  <a:pt x="249453" y="365010"/>
                </a:lnTo>
                <a:lnTo>
                  <a:pt x="251574" y="361200"/>
                </a:lnTo>
                <a:lnTo>
                  <a:pt x="251104" y="357390"/>
                </a:lnTo>
                <a:lnTo>
                  <a:pt x="250101" y="354850"/>
                </a:lnTo>
                <a:lnTo>
                  <a:pt x="253593" y="359930"/>
                </a:lnTo>
                <a:lnTo>
                  <a:pt x="259524" y="361200"/>
                </a:lnTo>
                <a:lnTo>
                  <a:pt x="271881" y="354850"/>
                </a:lnTo>
                <a:lnTo>
                  <a:pt x="274497" y="348500"/>
                </a:lnTo>
                <a:lnTo>
                  <a:pt x="244271" y="277368"/>
                </a:lnTo>
                <a:lnTo>
                  <a:pt x="243598" y="276110"/>
                </a:lnTo>
                <a:lnTo>
                  <a:pt x="241922" y="272300"/>
                </a:lnTo>
                <a:lnTo>
                  <a:pt x="241414" y="271030"/>
                </a:lnTo>
                <a:lnTo>
                  <a:pt x="240157" y="268490"/>
                </a:lnTo>
                <a:lnTo>
                  <a:pt x="239522" y="268490"/>
                </a:lnTo>
                <a:lnTo>
                  <a:pt x="238594" y="267220"/>
                </a:lnTo>
                <a:lnTo>
                  <a:pt x="247599" y="269760"/>
                </a:lnTo>
                <a:lnTo>
                  <a:pt x="254330" y="272300"/>
                </a:lnTo>
                <a:lnTo>
                  <a:pt x="259181" y="274840"/>
                </a:lnTo>
                <a:lnTo>
                  <a:pt x="263474" y="277368"/>
                </a:lnTo>
                <a:lnTo>
                  <a:pt x="268859" y="276110"/>
                </a:lnTo>
                <a:lnTo>
                  <a:pt x="270725" y="276110"/>
                </a:lnTo>
                <a:lnTo>
                  <a:pt x="273723" y="278650"/>
                </a:lnTo>
                <a:lnTo>
                  <a:pt x="275412" y="278650"/>
                </a:lnTo>
                <a:lnTo>
                  <a:pt x="281787" y="283730"/>
                </a:lnTo>
                <a:lnTo>
                  <a:pt x="286791" y="287540"/>
                </a:lnTo>
                <a:lnTo>
                  <a:pt x="293611" y="293890"/>
                </a:lnTo>
                <a:lnTo>
                  <a:pt x="296735" y="297700"/>
                </a:lnTo>
                <a:lnTo>
                  <a:pt x="296303" y="300240"/>
                </a:lnTo>
                <a:lnTo>
                  <a:pt x="295960" y="302780"/>
                </a:lnTo>
                <a:lnTo>
                  <a:pt x="287210" y="311670"/>
                </a:lnTo>
                <a:lnTo>
                  <a:pt x="285724" y="315480"/>
                </a:lnTo>
                <a:lnTo>
                  <a:pt x="287845" y="319290"/>
                </a:lnTo>
                <a:lnTo>
                  <a:pt x="292671" y="323100"/>
                </a:lnTo>
                <a:lnTo>
                  <a:pt x="299300" y="323100"/>
                </a:lnTo>
                <a:lnTo>
                  <a:pt x="296735" y="320560"/>
                </a:lnTo>
                <a:lnTo>
                  <a:pt x="296125" y="318020"/>
                </a:lnTo>
                <a:lnTo>
                  <a:pt x="296456" y="316750"/>
                </a:lnTo>
                <a:lnTo>
                  <a:pt x="299250" y="316750"/>
                </a:lnTo>
                <a:lnTo>
                  <a:pt x="303060" y="312940"/>
                </a:lnTo>
                <a:lnTo>
                  <a:pt x="302133" y="307860"/>
                </a:lnTo>
                <a:lnTo>
                  <a:pt x="307454" y="302780"/>
                </a:lnTo>
                <a:lnTo>
                  <a:pt x="318554" y="302780"/>
                </a:lnTo>
                <a:lnTo>
                  <a:pt x="327977" y="301510"/>
                </a:lnTo>
                <a:lnTo>
                  <a:pt x="330898" y="301510"/>
                </a:lnTo>
                <a:lnTo>
                  <a:pt x="330682" y="296430"/>
                </a:lnTo>
                <a:lnTo>
                  <a:pt x="334899" y="296430"/>
                </a:lnTo>
                <a:lnTo>
                  <a:pt x="335788" y="300240"/>
                </a:lnTo>
                <a:lnTo>
                  <a:pt x="335788" y="302780"/>
                </a:lnTo>
                <a:lnTo>
                  <a:pt x="339407" y="301510"/>
                </a:lnTo>
                <a:lnTo>
                  <a:pt x="340956" y="296430"/>
                </a:lnTo>
                <a:lnTo>
                  <a:pt x="342519" y="291350"/>
                </a:lnTo>
                <a:lnTo>
                  <a:pt x="329120" y="288810"/>
                </a:lnTo>
                <a:lnTo>
                  <a:pt x="331381" y="286270"/>
                </a:lnTo>
                <a:lnTo>
                  <a:pt x="335140" y="286270"/>
                </a:lnTo>
                <a:lnTo>
                  <a:pt x="337451" y="288810"/>
                </a:lnTo>
                <a:lnTo>
                  <a:pt x="338899" y="286270"/>
                </a:lnTo>
                <a:lnTo>
                  <a:pt x="339623" y="285000"/>
                </a:lnTo>
                <a:lnTo>
                  <a:pt x="337781" y="282460"/>
                </a:lnTo>
                <a:lnTo>
                  <a:pt x="334124" y="277380"/>
                </a:lnTo>
                <a:lnTo>
                  <a:pt x="324205" y="282460"/>
                </a:lnTo>
                <a:lnTo>
                  <a:pt x="323303" y="281190"/>
                </a:lnTo>
                <a:lnTo>
                  <a:pt x="320306" y="281190"/>
                </a:lnTo>
                <a:lnTo>
                  <a:pt x="314782" y="283730"/>
                </a:lnTo>
                <a:lnTo>
                  <a:pt x="306336" y="291350"/>
                </a:lnTo>
                <a:lnTo>
                  <a:pt x="302971" y="288810"/>
                </a:lnTo>
                <a:lnTo>
                  <a:pt x="296252" y="282460"/>
                </a:lnTo>
                <a:lnTo>
                  <a:pt x="289712" y="276110"/>
                </a:lnTo>
                <a:lnTo>
                  <a:pt x="283171" y="269760"/>
                </a:lnTo>
                <a:lnTo>
                  <a:pt x="283044" y="267220"/>
                </a:lnTo>
                <a:lnTo>
                  <a:pt x="282854" y="263410"/>
                </a:lnTo>
                <a:lnTo>
                  <a:pt x="281444" y="255790"/>
                </a:lnTo>
                <a:lnTo>
                  <a:pt x="256108" y="232930"/>
                </a:lnTo>
                <a:lnTo>
                  <a:pt x="260261" y="226580"/>
                </a:lnTo>
                <a:lnTo>
                  <a:pt x="260908" y="224040"/>
                </a:lnTo>
                <a:lnTo>
                  <a:pt x="267563" y="229120"/>
                </a:lnTo>
                <a:lnTo>
                  <a:pt x="274942" y="230390"/>
                </a:lnTo>
                <a:lnTo>
                  <a:pt x="280924" y="227850"/>
                </a:lnTo>
                <a:lnTo>
                  <a:pt x="282397" y="224040"/>
                </a:lnTo>
                <a:lnTo>
                  <a:pt x="283387" y="221500"/>
                </a:lnTo>
                <a:lnTo>
                  <a:pt x="292227" y="226580"/>
                </a:lnTo>
                <a:lnTo>
                  <a:pt x="299770" y="227850"/>
                </a:lnTo>
                <a:lnTo>
                  <a:pt x="305015" y="224040"/>
                </a:lnTo>
                <a:lnTo>
                  <a:pt x="305993" y="221500"/>
                </a:lnTo>
                <a:lnTo>
                  <a:pt x="306984" y="218960"/>
                </a:lnTo>
                <a:lnTo>
                  <a:pt x="331203" y="250710"/>
                </a:lnTo>
                <a:lnTo>
                  <a:pt x="331660" y="257060"/>
                </a:lnTo>
                <a:lnTo>
                  <a:pt x="333654" y="264680"/>
                </a:lnTo>
                <a:lnTo>
                  <a:pt x="338836" y="272300"/>
                </a:lnTo>
                <a:lnTo>
                  <a:pt x="348843" y="278650"/>
                </a:lnTo>
                <a:lnTo>
                  <a:pt x="351002" y="278650"/>
                </a:lnTo>
                <a:lnTo>
                  <a:pt x="359625" y="285000"/>
                </a:lnTo>
                <a:lnTo>
                  <a:pt x="372059" y="291350"/>
                </a:lnTo>
                <a:lnTo>
                  <a:pt x="383844" y="293890"/>
                </a:lnTo>
                <a:lnTo>
                  <a:pt x="390550" y="293890"/>
                </a:lnTo>
                <a:close/>
              </a:path>
              <a:path w="430530" h="430530">
                <a:moveTo>
                  <a:pt x="430237" y="215112"/>
                </a:moveTo>
                <a:lnTo>
                  <a:pt x="424548" y="165785"/>
                </a:lnTo>
                <a:lnTo>
                  <a:pt x="413613" y="135191"/>
                </a:lnTo>
                <a:lnTo>
                  <a:pt x="413613" y="215112"/>
                </a:lnTo>
                <a:lnTo>
                  <a:pt x="408368" y="260616"/>
                </a:lnTo>
                <a:lnTo>
                  <a:pt x="393433" y="302399"/>
                </a:lnTo>
                <a:lnTo>
                  <a:pt x="370001" y="339255"/>
                </a:lnTo>
                <a:lnTo>
                  <a:pt x="339255" y="369989"/>
                </a:lnTo>
                <a:lnTo>
                  <a:pt x="302387" y="393420"/>
                </a:lnTo>
                <a:lnTo>
                  <a:pt x="260604" y="408355"/>
                </a:lnTo>
                <a:lnTo>
                  <a:pt x="215087" y="413600"/>
                </a:lnTo>
                <a:lnTo>
                  <a:pt x="169545" y="408343"/>
                </a:lnTo>
                <a:lnTo>
                  <a:pt x="127800" y="393420"/>
                </a:lnTo>
                <a:lnTo>
                  <a:pt x="90944" y="369989"/>
                </a:lnTo>
                <a:lnTo>
                  <a:pt x="60210" y="339255"/>
                </a:lnTo>
                <a:lnTo>
                  <a:pt x="36791" y="302399"/>
                </a:lnTo>
                <a:lnTo>
                  <a:pt x="21856" y="260616"/>
                </a:lnTo>
                <a:lnTo>
                  <a:pt x="16624" y="215112"/>
                </a:lnTo>
                <a:lnTo>
                  <a:pt x="21856" y="169595"/>
                </a:lnTo>
                <a:lnTo>
                  <a:pt x="36791" y="127812"/>
                </a:lnTo>
                <a:lnTo>
                  <a:pt x="60210" y="90957"/>
                </a:lnTo>
                <a:lnTo>
                  <a:pt x="90944" y="60210"/>
                </a:lnTo>
                <a:lnTo>
                  <a:pt x="127800" y="36779"/>
                </a:lnTo>
                <a:lnTo>
                  <a:pt x="169570" y="21856"/>
                </a:lnTo>
                <a:lnTo>
                  <a:pt x="215087" y="16611"/>
                </a:lnTo>
                <a:lnTo>
                  <a:pt x="260642" y="21869"/>
                </a:lnTo>
                <a:lnTo>
                  <a:pt x="302387" y="36779"/>
                </a:lnTo>
                <a:lnTo>
                  <a:pt x="339255" y="60210"/>
                </a:lnTo>
                <a:lnTo>
                  <a:pt x="370001" y="90957"/>
                </a:lnTo>
                <a:lnTo>
                  <a:pt x="393433" y="127812"/>
                </a:lnTo>
                <a:lnTo>
                  <a:pt x="408368" y="169595"/>
                </a:lnTo>
                <a:lnTo>
                  <a:pt x="413613" y="215112"/>
                </a:lnTo>
                <a:lnTo>
                  <a:pt x="413613" y="135191"/>
                </a:lnTo>
                <a:lnTo>
                  <a:pt x="382968" y="80568"/>
                </a:lnTo>
                <a:lnTo>
                  <a:pt x="349656" y="47256"/>
                </a:lnTo>
                <a:lnTo>
                  <a:pt x="309676" y="21856"/>
                </a:lnTo>
                <a:lnTo>
                  <a:pt x="264426" y="5676"/>
                </a:lnTo>
                <a:lnTo>
                  <a:pt x="215087" y="0"/>
                </a:lnTo>
                <a:lnTo>
                  <a:pt x="165760" y="5676"/>
                </a:lnTo>
                <a:lnTo>
                  <a:pt x="120497" y="21869"/>
                </a:lnTo>
                <a:lnTo>
                  <a:pt x="80556" y="47256"/>
                </a:lnTo>
                <a:lnTo>
                  <a:pt x="47244" y="80568"/>
                </a:lnTo>
                <a:lnTo>
                  <a:pt x="21856" y="120510"/>
                </a:lnTo>
                <a:lnTo>
                  <a:pt x="5676" y="165785"/>
                </a:lnTo>
                <a:lnTo>
                  <a:pt x="0" y="215112"/>
                </a:lnTo>
                <a:lnTo>
                  <a:pt x="5676" y="264426"/>
                </a:lnTo>
                <a:lnTo>
                  <a:pt x="21856" y="309702"/>
                </a:lnTo>
                <a:lnTo>
                  <a:pt x="47244" y="349643"/>
                </a:lnTo>
                <a:lnTo>
                  <a:pt x="80556" y="382955"/>
                </a:lnTo>
                <a:lnTo>
                  <a:pt x="120523" y="408355"/>
                </a:lnTo>
                <a:lnTo>
                  <a:pt x="165760" y="424522"/>
                </a:lnTo>
                <a:lnTo>
                  <a:pt x="215087" y="430212"/>
                </a:lnTo>
                <a:lnTo>
                  <a:pt x="264426" y="424522"/>
                </a:lnTo>
                <a:lnTo>
                  <a:pt x="309714" y="408343"/>
                </a:lnTo>
                <a:lnTo>
                  <a:pt x="349656" y="382955"/>
                </a:lnTo>
                <a:lnTo>
                  <a:pt x="382968" y="349643"/>
                </a:lnTo>
                <a:lnTo>
                  <a:pt x="408368" y="309702"/>
                </a:lnTo>
                <a:lnTo>
                  <a:pt x="424548" y="264426"/>
                </a:lnTo>
                <a:lnTo>
                  <a:pt x="430237" y="215112"/>
                </a:lnTo>
                <a:close/>
              </a:path>
            </a:pathLst>
          </a:custGeom>
          <a:solidFill>
            <a:srgbClr val="FFFFFF"/>
          </a:solidFill>
        </p:spPr>
        <p:txBody>
          <a:bodyPr wrap="square" lIns="0" tIns="0" rIns="0" bIns="0" rtlCol="0"/>
          <a:lstStyle/>
          <a:p>
            <a:endParaRPr dirty="0"/>
          </a:p>
        </p:txBody>
      </p:sp>
      <p:grpSp>
        <p:nvGrpSpPr>
          <p:cNvPr id="7" name="object 49"/>
          <p:cNvGrpSpPr/>
          <p:nvPr/>
        </p:nvGrpSpPr>
        <p:grpSpPr>
          <a:xfrm>
            <a:off x="1101526" y="506925"/>
            <a:ext cx="447675" cy="157480"/>
            <a:chOff x="1101526" y="506925"/>
            <a:chExt cx="447675" cy="157480"/>
          </a:xfrm>
        </p:grpSpPr>
        <p:pic>
          <p:nvPicPr>
            <p:cNvPr id="8" name="object 50"/>
            <p:cNvPicPr/>
            <p:nvPr/>
          </p:nvPicPr>
          <p:blipFill>
            <a:blip r:embed="rId4" cstate="print"/>
            <a:stretch>
              <a:fillRect/>
            </a:stretch>
          </p:blipFill>
          <p:spPr>
            <a:xfrm>
              <a:off x="1101526" y="506925"/>
              <a:ext cx="324025" cy="157191"/>
            </a:xfrm>
            <a:prstGeom prst="rect">
              <a:avLst/>
            </a:prstGeom>
          </p:spPr>
        </p:pic>
        <p:pic>
          <p:nvPicPr>
            <p:cNvPr id="9" name="object 51"/>
            <p:cNvPicPr/>
            <p:nvPr/>
          </p:nvPicPr>
          <p:blipFill>
            <a:blip r:embed="rId5" cstate="print"/>
            <a:stretch>
              <a:fillRect/>
            </a:stretch>
          </p:blipFill>
          <p:spPr>
            <a:xfrm>
              <a:off x="1454486" y="554008"/>
              <a:ext cx="94348" cy="107759"/>
            </a:xfrm>
            <a:prstGeom prst="rect">
              <a:avLst/>
            </a:prstGeom>
          </p:spPr>
        </p:pic>
      </p:grpSp>
      <p:grpSp>
        <p:nvGrpSpPr>
          <p:cNvPr id="10" name="object 52"/>
          <p:cNvGrpSpPr/>
          <p:nvPr/>
        </p:nvGrpSpPr>
        <p:grpSpPr>
          <a:xfrm>
            <a:off x="1621395" y="506933"/>
            <a:ext cx="10570845" cy="181610"/>
            <a:chOff x="1621395" y="506933"/>
            <a:chExt cx="10570845" cy="181610"/>
          </a:xfrm>
        </p:grpSpPr>
        <p:pic>
          <p:nvPicPr>
            <p:cNvPr id="11" name="object 53"/>
            <p:cNvPicPr/>
            <p:nvPr/>
          </p:nvPicPr>
          <p:blipFill>
            <a:blip r:embed="rId6" cstate="print"/>
            <a:stretch>
              <a:fillRect/>
            </a:stretch>
          </p:blipFill>
          <p:spPr>
            <a:xfrm>
              <a:off x="1621395" y="506933"/>
              <a:ext cx="427027" cy="157182"/>
            </a:xfrm>
            <a:prstGeom prst="rect">
              <a:avLst/>
            </a:prstGeom>
          </p:spPr>
        </p:pic>
        <p:pic>
          <p:nvPicPr>
            <p:cNvPr id="12" name="object 54"/>
            <p:cNvPicPr/>
            <p:nvPr/>
          </p:nvPicPr>
          <p:blipFill>
            <a:blip r:embed="rId7" cstate="print"/>
            <a:stretch>
              <a:fillRect/>
            </a:stretch>
          </p:blipFill>
          <p:spPr>
            <a:xfrm>
              <a:off x="2067779" y="554014"/>
              <a:ext cx="97358" cy="107759"/>
            </a:xfrm>
            <a:prstGeom prst="rect">
              <a:avLst/>
            </a:prstGeom>
          </p:spPr>
        </p:pic>
        <p:pic>
          <p:nvPicPr>
            <p:cNvPr id="13" name="object 55"/>
            <p:cNvPicPr/>
            <p:nvPr/>
          </p:nvPicPr>
          <p:blipFill>
            <a:blip r:embed="rId8" cstate="print"/>
            <a:stretch>
              <a:fillRect/>
            </a:stretch>
          </p:blipFill>
          <p:spPr>
            <a:xfrm>
              <a:off x="2188428" y="554014"/>
              <a:ext cx="97281" cy="107759"/>
            </a:xfrm>
            <a:prstGeom prst="rect">
              <a:avLst/>
            </a:prstGeom>
          </p:spPr>
        </p:pic>
        <p:sp>
          <p:nvSpPr>
            <p:cNvPr id="14" name="object 56"/>
            <p:cNvSpPr/>
            <p:nvPr/>
          </p:nvSpPr>
          <p:spPr>
            <a:xfrm>
              <a:off x="2313863" y="685079"/>
              <a:ext cx="12700" cy="0"/>
            </a:xfrm>
            <a:custGeom>
              <a:avLst/>
              <a:gdLst/>
              <a:ahLst/>
              <a:cxnLst/>
              <a:rect l="l" t="t" r="r" b="b"/>
              <a:pathLst>
                <a:path w="12700">
                  <a:moveTo>
                    <a:pt x="0" y="0"/>
                  </a:moveTo>
                  <a:lnTo>
                    <a:pt x="12700" y="0"/>
                  </a:lnTo>
                </a:path>
              </a:pathLst>
            </a:custGeom>
            <a:ln w="6350">
              <a:solidFill>
                <a:srgbClr val="FFFFFF"/>
              </a:solidFill>
            </a:ln>
          </p:spPr>
          <p:txBody>
            <a:bodyPr wrap="square" lIns="0" tIns="0" rIns="0" bIns="0" rtlCol="0"/>
            <a:lstStyle/>
            <a:p>
              <a:endParaRPr dirty="0"/>
            </a:p>
          </p:txBody>
        </p:sp>
        <p:sp>
          <p:nvSpPr>
            <p:cNvPr id="15" name="object 57"/>
            <p:cNvSpPr/>
            <p:nvPr/>
          </p:nvSpPr>
          <p:spPr>
            <a:xfrm>
              <a:off x="2351909" y="685079"/>
              <a:ext cx="9821545" cy="0"/>
            </a:xfrm>
            <a:custGeom>
              <a:avLst/>
              <a:gdLst/>
              <a:ahLst/>
              <a:cxnLst/>
              <a:rect l="l" t="t" r="r" b="b"/>
              <a:pathLst>
                <a:path w="9821545">
                  <a:moveTo>
                    <a:pt x="0" y="0"/>
                  </a:moveTo>
                  <a:lnTo>
                    <a:pt x="9821011" y="0"/>
                  </a:lnTo>
                </a:path>
              </a:pathLst>
            </a:custGeom>
            <a:ln w="6350">
              <a:solidFill>
                <a:srgbClr val="FFFFFF"/>
              </a:solidFill>
              <a:prstDash val="dash"/>
            </a:ln>
          </p:spPr>
          <p:txBody>
            <a:bodyPr wrap="square" lIns="0" tIns="0" rIns="0" bIns="0" rtlCol="0"/>
            <a:lstStyle/>
            <a:p>
              <a:endParaRPr dirty="0"/>
            </a:p>
          </p:txBody>
        </p:sp>
        <p:sp>
          <p:nvSpPr>
            <p:cNvPr id="16" name="object 58"/>
            <p:cNvSpPr/>
            <p:nvPr/>
          </p:nvSpPr>
          <p:spPr>
            <a:xfrm>
              <a:off x="12185587" y="681904"/>
              <a:ext cx="6985" cy="6350"/>
            </a:xfrm>
            <a:custGeom>
              <a:avLst/>
              <a:gdLst/>
              <a:ahLst/>
              <a:cxnLst/>
              <a:rect l="l" t="t" r="r" b="b"/>
              <a:pathLst>
                <a:path w="6984" h="6350">
                  <a:moveTo>
                    <a:pt x="0" y="6350"/>
                  </a:moveTo>
                  <a:lnTo>
                    <a:pt x="6412" y="6350"/>
                  </a:lnTo>
                  <a:lnTo>
                    <a:pt x="6412" y="0"/>
                  </a:lnTo>
                  <a:lnTo>
                    <a:pt x="0" y="0"/>
                  </a:lnTo>
                  <a:lnTo>
                    <a:pt x="0" y="6350"/>
                  </a:lnTo>
                  <a:close/>
                </a:path>
              </a:pathLst>
            </a:custGeom>
            <a:solidFill>
              <a:srgbClr val="FFFFFF"/>
            </a:solidFill>
          </p:spPr>
          <p:txBody>
            <a:bodyPr wrap="square" lIns="0" tIns="0" rIns="0" bIns="0" rtlCol="0"/>
            <a:lstStyle/>
            <a:p>
              <a:endParaRPr dirty="0"/>
            </a:p>
          </p:txBody>
        </p:sp>
      </p:grpSp>
      <p:sp>
        <p:nvSpPr>
          <p:cNvPr id="17" name="object 31"/>
          <p:cNvSpPr txBox="1">
            <a:spLocks noGrp="1"/>
          </p:cNvSpPr>
          <p:nvPr>
            <p:ph type="title"/>
          </p:nvPr>
        </p:nvSpPr>
        <p:spPr>
          <a:xfrm>
            <a:off x="576453" y="970758"/>
            <a:ext cx="6763172" cy="833562"/>
          </a:xfrm>
          <a:prstGeom prst="rect">
            <a:avLst/>
          </a:prstGeom>
        </p:spPr>
        <p:txBody>
          <a:bodyPr vert="horz" wrap="square" lIns="0" tIns="63500" rIns="0" bIns="0" rtlCol="0">
            <a:spAutoFit/>
          </a:bodyPr>
          <a:lstStyle/>
          <a:p>
            <a:pPr marL="12700" marR="5080">
              <a:lnSpc>
                <a:spcPts val="3000"/>
              </a:lnSpc>
              <a:spcBef>
                <a:spcPts val="500"/>
              </a:spcBef>
            </a:pPr>
            <a:r>
              <a:rPr spc="-10" dirty="0"/>
              <a:t>КИБЕРМОШЕННИЧЕСТВО: </a:t>
            </a:r>
            <a:r>
              <a:rPr lang="ru-RU" spc="-10" dirty="0"/>
              <a:t>СИТУАЦИЯ В РЕГИОНЕ в 2022-2023 гг.</a:t>
            </a:r>
            <a:endParaRPr spc="-10" dirty="0"/>
          </a:p>
        </p:txBody>
      </p:sp>
      <p:grpSp>
        <p:nvGrpSpPr>
          <p:cNvPr id="18" name="object 23"/>
          <p:cNvGrpSpPr/>
          <p:nvPr/>
        </p:nvGrpSpPr>
        <p:grpSpPr>
          <a:xfrm>
            <a:off x="3276599" y="2266856"/>
            <a:ext cx="134783" cy="3898164"/>
            <a:chOff x="1681965" y="3072107"/>
            <a:chExt cx="73025" cy="2598420"/>
          </a:xfrm>
        </p:grpSpPr>
        <p:sp>
          <p:nvSpPr>
            <p:cNvPr id="19" name="object 24"/>
            <p:cNvSpPr/>
            <p:nvPr/>
          </p:nvSpPr>
          <p:spPr>
            <a:xfrm>
              <a:off x="1718382" y="3102800"/>
              <a:ext cx="0" cy="2550795"/>
            </a:xfrm>
            <a:custGeom>
              <a:avLst/>
              <a:gdLst/>
              <a:ahLst/>
              <a:cxnLst/>
              <a:rect l="l" t="t" r="r" b="b"/>
              <a:pathLst>
                <a:path h="2550795">
                  <a:moveTo>
                    <a:pt x="0" y="0"/>
                  </a:moveTo>
                  <a:lnTo>
                    <a:pt x="0" y="2550401"/>
                  </a:lnTo>
                </a:path>
              </a:pathLst>
            </a:custGeom>
            <a:ln w="12700">
              <a:solidFill>
                <a:srgbClr val="404041"/>
              </a:solidFill>
              <a:prstDash val="dash"/>
            </a:ln>
          </p:spPr>
          <p:txBody>
            <a:bodyPr wrap="square" lIns="0" tIns="0" rIns="0" bIns="0" rtlCol="0"/>
            <a:lstStyle/>
            <a:p>
              <a:endParaRPr dirty="0"/>
            </a:p>
          </p:txBody>
        </p:sp>
        <p:pic>
          <p:nvPicPr>
            <p:cNvPr id="20" name="object 25"/>
            <p:cNvPicPr/>
            <p:nvPr/>
          </p:nvPicPr>
          <p:blipFill>
            <a:blip r:embed="rId9" cstate="print"/>
            <a:stretch>
              <a:fillRect/>
            </a:stretch>
          </p:blipFill>
          <p:spPr>
            <a:xfrm>
              <a:off x="1681965" y="3072107"/>
              <a:ext cx="72834" cy="72821"/>
            </a:xfrm>
            <a:prstGeom prst="rect">
              <a:avLst/>
            </a:prstGeom>
          </p:spPr>
        </p:pic>
        <p:pic>
          <p:nvPicPr>
            <p:cNvPr id="21" name="object 26"/>
            <p:cNvPicPr/>
            <p:nvPr/>
          </p:nvPicPr>
          <p:blipFill>
            <a:blip r:embed="rId9" cstate="print"/>
            <a:stretch>
              <a:fillRect/>
            </a:stretch>
          </p:blipFill>
          <p:spPr>
            <a:xfrm>
              <a:off x="1681965" y="3924321"/>
              <a:ext cx="72834" cy="72821"/>
            </a:xfrm>
            <a:prstGeom prst="rect">
              <a:avLst/>
            </a:prstGeom>
          </p:spPr>
        </p:pic>
        <p:pic>
          <p:nvPicPr>
            <p:cNvPr id="22" name="object 27"/>
            <p:cNvPicPr/>
            <p:nvPr/>
          </p:nvPicPr>
          <p:blipFill>
            <a:blip r:embed="rId10" cstate="print"/>
            <a:stretch>
              <a:fillRect/>
            </a:stretch>
          </p:blipFill>
          <p:spPr>
            <a:xfrm>
              <a:off x="1681965" y="4783886"/>
              <a:ext cx="72834" cy="72821"/>
            </a:xfrm>
            <a:prstGeom prst="rect">
              <a:avLst/>
            </a:prstGeom>
          </p:spPr>
        </p:pic>
        <p:pic>
          <p:nvPicPr>
            <p:cNvPr id="23" name="object 28"/>
            <p:cNvPicPr/>
            <p:nvPr/>
          </p:nvPicPr>
          <p:blipFill>
            <a:blip r:embed="rId10" cstate="print"/>
            <a:stretch>
              <a:fillRect/>
            </a:stretch>
          </p:blipFill>
          <p:spPr>
            <a:xfrm>
              <a:off x="1681965" y="5597291"/>
              <a:ext cx="72834" cy="72821"/>
            </a:xfrm>
            <a:prstGeom prst="rect">
              <a:avLst/>
            </a:prstGeom>
          </p:spPr>
        </p:pic>
      </p:grpSp>
      <p:sp>
        <p:nvSpPr>
          <p:cNvPr id="25" name="TextBox 24"/>
          <p:cNvSpPr txBox="1"/>
          <p:nvPr/>
        </p:nvSpPr>
        <p:spPr>
          <a:xfrm>
            <a:off x="611989" y="2066508"/>
            <a:ext cx="2729208" cy="923330"/>
          </a:xfrm>
          <a:prstGeom prst="rect">
            <a:avLst/>
          </a:prstGeom>
          <a:noFill/>
        </p:spPr>
        <p:txBody>
          <a:bodyPr wrap="square" rtlCol="0">
            <a:spAutoFit/>
          </a:bodyPr>
          <a:lstStyle/>
          <a:p>
            <a:r>
              <a:rPr lang="ru-RU" b="1" dirty="0"/>
              <a:t>18 обращений </a:t>
            </a:r>
            <a:r>
              <a:rPr lang="ru-RU" dirty="0"/>
              <a:t>в правоохранительные органы </a:t>
            </a:r>
          </a:p>
        </p:txBody>
      </p:sp>
      <p:sp>
        <p:nvSpPr>
          <p:cNvPr id="26" name="TextBox 25"/>
          <p:cNvSpPr txBox="1"/>
          <p:nvPr/>
        </p:nvSpPr>
        <p:spPr>
          <a:xfrm>
            <a:off x="3543001" y="2126542"/>
            <a:ext cx="6248400" cy="1000274"/>
          </a:xfrm>
          <a:prstGeom prst="rect">
            <a:avLst/>
          </a:prstGeom>
          <a:noFill/>
        </p:spPr>
        <p:txBody>
          <a:bodyPr wrap="square" rtlCol="0">
            <a:spAutoFit/>
          </a:bodyPr>
          <a:lstStyle/>
          <a:p>
            <a:pPr>
              <a:spcAft>
                <a:spcPts val="600"/>
              </a:spcAft>
            </a:pPr>
            <a:r>
              <a:rPr lang="ru-RU" dirty="0"/>
              <a:t>14 – незаконная деятельность по предоставлению потребительских кредитов</a:t>
            </a:r>
          </a:p>
          <a:p>
            <a:pPr>
              <a:spcAft>
                <a:spcPts val="600"/>
              </a:spcAft>
            </a:pPr>
            <a:r>
              <a:rPr lang="ru-RU" dirty="0"/>
              <a:t>4 – признаки финансовой пирамиды</a:t>
            </a:r>
          </a:p>
        </p:txBody>
      </p:sp>
      <p:sp>
        <p:nvSpPr>
          <p:cNvPr id="27" name="TextBox 26"/>
          <p:cNvSpPr txBox="1"/>
          <p:nvPr/>
        </p:nvSpPr>
        <p:spPr>
          <a:xfrm>
            <a:off x="655581" y="3271086"/>
            <a:ext cx="2432380" cy="923330"/>
          </a:xfrm>
          <a:prstGeom prst="rect">
            <a:avLst/>
          </a:prstGeom>
          <a:noFill/>
        </p:spPr>
        <p:txBody>
          <a:bodyPr wrap="square" rtlCol="0">
            <a:spAutoFit/>
          </a:bodyPr>
          <a:lstStyle/>
          <a:p>
            <a:r>
              <a:rPr lang="ru-RU" b="1" dirty="0"/>
              <a:t>+61,3% </a:t>
            </a:r>
            <a:r>
              <a:rPr lang="ru-RU" dirty="0"/>
              <a:t>прирост преступлений </a:t>
            </a:r>
            <a:br>
              <a:rPr lang="ru-RU" dirty="0"/>
            </a:br>
            <a:r>
              <a:rPr lang="ru-RU" dirty="0"/>
              <a:t>за 9 мес. 2023 года</a:t>
            </a:r>
          </a:p>
        </p:txBody>
      </p:sp>
      <p:sp>
        <p:nvSpPr>
          <p:cNvPr id="28" name="TextBox 27"/>
          <p:cNvSpPr txBox="1"/>
          <p:nvPr/>
        </p:nvSpPr>
        <p:spPr>
          <a:xfrm>
            <a:off x="3563783" y="3320672"/>
            <a:ext cx="6491654" cy="1354217"/>
          </a:xfrm>
          <a:prstGeom prst="rect">
            <a:avLst/>
          </a:prstGeom>
          <a:noFill/>
        </p:spPr>
        <p:txBody>
          <a:bodyPr wrap="square" rtlCol="0">
            <a:spAutoFit/>
          </a:bodyPr>
          <a:lstStyle/>
          <a:p>
            <a:pPr>
              <a:spcAft>
                <a:spcPts val="600"/>
              </a:spcAft>
            </a:pPr>
            <a:r>
              <a:rPr lang="ru-RU" dirty="0"/>
              <a:t>3404 </a:t>
            </a:r>
            <a:r>
              <a:rPr lang="ru-RU" dirty="0" err="1"/>
              <a:t>киберпреступления</a:t>
            </a:r>
            <a:r>
              <a:rPr lang="ru-RU" dirty="0"/>
              <a:t> зарегистрировано</a:t>
            </a:r>
          </a:p>
          <a:p>
            <a:pPr>
              <a:spcAft>
                <a:spcPts val="600"/>
              </a:spcAft>
            </a:pPr>
            <a:endParaRPr lang="ru-RU" dirty="0"/>
          </a:p>
          <a:p>
            <a:pPr>
              <a:spcAft>
                <a:spcPts val="600"/>
              </a:spcAft>
            </a:pPr>
            <a:r>
              <a:rPr lang="ru-RU" dirty="0"/>
              <a:t>31,3% - удельный вес </a:t>
            </a:r>
            <a:r>
              <a:rPr lang="ru-RU" dirty="0" err="1"/>
              <a:t>киберпреступлений</a:t>
            </a:r>
            <a:r>
              <a:rPr lang="ru-RU" dirty="0"/>
              <a:t> в общем объёме преступных посягательств, рост на 10 </a:t>
            </a:r>
            <a:r>
              <a:rPr lang="ru-RU" dirty="0" err="1"/>
              <a:t>п.п</a:t>
            </a:r>
            <a:r>
              <a:rPr lang="ru-RU" dirty="0"/>
              <a:t>.</a:t>
            </a:r>
          </a:p>
        </p:txBody>
      </p:sp>
      <p:sp>
        <p:nvSpPr>
          <p:cNvPr id="29" name="TextBox 28"/>
          <p:cNvSpPr txBox="1"/>
          <p:nvPr/>
        </p:nvSpPr>
        <p:spPr>
          <a:xfrm>
            <a:off x="653448" y="4576307"/>
            <a:ext cx="2684757" cy="923330"/>
          </a:xfrm>
          <a:prstGeom prst="rect">
            <a:avLst/>
          </a:prstGeom>
          <a:noFill/>
        </p:spPr>
        <p:txBody>
          <a:bodyPr wrap="square" rtlCol="0">
            <a:spAutoFit/>
          </a:bodyPr>
          <a:lstStyle/>
          <a:p>
            <a:r>
              <a:rPr lang="ru-RU" b="1" dirty="0"/>
              <a:t>28,2% </a:t>
            </a:r>
            <a:r>
              <a:rPr lang="ru-RU" dirty="0" err="1"/>
              <a:t>киберпреступлений</a:t>
            </a:r>
            <a:r>
              <a:rPr lang="ru-RU" dirty="0"/>
              <a:t> раскрыто</a:t>
            </a:r>
          </a:p>
        </p:txBody>
      </p:sp>
      <p:sp>
        <p:nvSpPr>
          <p:cNvPr id="2" name="TextBox 1"/>
          <p:cNvSpPr txBox="1"/>
          <p:nvPr/>
        </p:nvSpPr>
        <p:spPr>
          <a:xfrm>
            <a:off x="3563178" y="4759456"/>
            <a:ext cx="4876800" cy="369332"/>
          </a:xfrm>
          <a:prstGeom prst="rect">
            <a:avLst/>
          </a:prstGeom>
          <a:noFill/>
        </p:spPr>
        <p:txBody>
          <a:bodyPr wrap="square" rtlCol="0">
            <a:spAutoFit/>
          </a:bodyPr>
          <a:lstStyle/>
          <a:p>
            <a:r>
              <a:rPr lang="ru-RU" dirty="0">
                <a:solidFill>
                  <a:schemeClr val="tx1"/>
                </a:solidFill>
              </a:rPr>
              <a:t>12 место в ЦФО / 50 место в России</a:t>
            </a:r>
          </a:p>
        </p:txBody>
      </p:sp>
      <p:sp>
        <p:nvSpPr>
          <p:cNvPr id="3" name="TextBox 2"/>
          <p:cNvSpPr txBox="1"/>
          <p:nvPr/>
        </p:nvSpPr>
        <p:spPr>
          <a:xfrm>
            <a:off x="656549" y="5564232"/>
            <a:ext cx="2369720" cy="1200329"/>
          </a:xfrm>
          <a:prstGeom prst="rect">
            <a:avLst/>
          </a:prstGeom>
          <a:noFill/>
        </p:spPr>
        <p:txBody>
          <a:bodyPr wrap="square" rtlCol="0">
            <a:spAutoFit/>
          </a:bodyPr>
          <a:lstStyle/>
          <a:p>
            <a:r>
              <a:rPr lang="ru-RU" b="1" dirty="0">
                <a:solidFill>
                  <a:schemeClr val="tx1"/>
                </a:solidFill>
              </a:rPr>
              <a:t>75,9%</a:t>
            </a:r>
            <a:r>
              <a:rPr lang="ru-RU" dirty="0"/>
              <a:t> </a:t>
            </a:r>
            <a:r>
              <a:rPr lang="ru-RU" dirty="0" err="1"/>
              <a:t>киберпреступлений</a:t>
            </a:r>
            <a:r>
              <a:rPr lang="ru-RU" dirty="0"/>
              <a:t> направлены на хищение имущества</a:t>
            </a:r>
          </a:p>
        </p:txBody>
      </p:sp>
      <p:sp>
        <p:nvSpPr>
          <p:cNvPr id="4" name="TextBox 3"/>
          <p:cNvSpPr txBox="1"/>
          <p:nvPr/>
        </p:nvSpPr>
        <p:spPr>
          <a:xfrm>
            <a:off x="3614908" y="5579472"/>
            <a:ext cx="5313238" cy="923330"/>
          </a:xfrm>
          <a:prstGeom prst="rect">
            <a:avLst/>
          </a:prstGeom>
          <a:noFill/>
        </p:spPr>
        <p:txBody>
          <a:bodyPr wrap="square" rtlCol="0">
            <a:spAutoFit/>
          </a:bodyPr>
          <a:lstStyle/>
          <a:p>
            <a:r>
              <a:rPr lang="ru-RU" dirty="0">
                <a:solidFill>
                  <a:schemeClr val="tx1"/>
                </a:solidFill>
              </a:rPr>
              <a:t>22,1% имущественных </a:t>
            </a:r>
            <a:r>
              <a:rPr lang="ru-RU" dirty="0" err="1">
                <a:solidFill>
                  <a:schemeClr val="tx1"/>
                </a:solidFill>
              </a:rPr>
              <a:t>киберпреступлений</a:t>
            </a:r>
            <a:r>
              <a:rPr lang="ru-RU" dirty="0">
                <a:solidFill>
                  <a:schemeClr val="tx1"/>
                </a:solidFill>
              </a:rPr>
              <a:t> раскрыто</a:t>
            </a:r>
          </a:p>
          <a:p>
            <a:r>
              <a:rPr lang="ru-RU" dirty="0">
                <a:solidFill>
                  <a:schemeClr val="tx1"/>
                </a:solidFill>
              </a:rPr>
              <a:t>8 место в ЦФО / 26 место в России</a:t>
            </a:r>
          </a:p>
        </p:txBody>
      </p:sp>
      <p:sp>
        <p:nvSpPr>
          <p:cNvPr id="5" name="Прямоугольник 4"/>
          <p:cNvSpPr/>
          <p:nvPr/>
        </p:nvSpPr>
        <p:spPr>
          <a:xfrm>
            <a:off x="7813477" y="6494052"/>
            <a:ext cx="4483920" cy="338554"/>
          </a:xfrm>
          <a:prstGeom prst="rect">
            <a:avLst/>
          </a:prstGeom>
        </p:spPr>
        <p:txBody>
          <a:bodyPr wrap="none">
            <a:spAutoFit/>
          </a:bodyPr>
          <a:lstStyle/>
          <a:p>
            <a:r>
              <a:rPr lang="ru-RU" sz="1600" dirty="0">
                <a:effectLst/>
                <a:latin typeface="Times New Roman" panose="02020603050405020304" pitchFamily="18" charset="0"/>
                <a:ea typeface="Calibri" panose="020F0502020204030204" pitchFamily="34" charset="0"/>
              </a:rPr>
              <a:t>По данным УМВД России по Липецкой области </a:t>
            </a:r>
            <a:endParaRPr lang="ru-RU" sz="1600" dirty="0"/>
          </a:p>
        </p:txBody>
      </p:sp>
    </p:spTree>
    <p:extLst>
      <p:ext uri="{BB962C8B-B14F-4D97-AF65-F5344CB8AC3E}">
        <p14:creationId xmlns:p14="http://schemas.microsoft.com/office/powerpoint/2010/main" val="354487759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0" y="0"/>
            <a:ext cx="12192000" cy="6858000"/>
          </a:xfrm>
          <a:custGeom>
            <a:avLst/>
            <a:gdLst/>
            <a:ahLst/>
            <a:cxnLst/>
            <a:rect l="l" t="t" r="r" b="b"/>
            <a:pathLst>
              <a:path w="12192000" h="6858000">
                <a:moveTo>
                  <a:pt x="12192000" y="0"/>
                </a:moveTo>
                <a:lnTo>
                  <a:pt x="0" y="0"/>
                </a:lnTo>
                <a:lnTo>
                  <a:pt x="0" y="6858000"/>
                </a:lnTo>
                <a:lnTo>
                  <a:pt x="12192000" y="6858000"/>
                </a:lnTo>
                <a:lnTo>
                  <a:pt x="12192000" y="0"/>
                </a:lnTo>
                <a:close/>
              </a:path>
            </a:pathLst>
          </a:custGeom>
          <a:solidFill>
            <a:srgbClr val="A3B6B9">
              <a:alpha val="76998"/>
            </a:srgbClr>
          </a:solidFill>
        </p:spPr>
        <p:txBody>
          <a:bodyPr wrap="square" lIns="0" tIns="0" rIns="0" bIns="0" rtlCol="0"/>
          <a:lstStyle/>
          <a:p>
            <a:endParaRPr dirty="0"/>
          </a:p>
        </p:txBody>
      </p:sp>
      <p:sp>
        <p:nvSpPr>
          <p:cNvPr id="3" name="object 3"/>
          <p:cNvSpPr txBox="1">
            <a:spLocks noGrp="1"/>
          </p:cNvSpPr>
          <p:nvPr>
            <p:ph type="title"/>
          </p:nvPr>
        </p:nvSpPr>
        <p:spPr>
          <a:xfrm>
            <a:off x="656245" y="831576"/>
            <a:ext cx="7446645" cy="833119"/>
          </a:xfrm>
          <a:prstGeom prst="rect">
            <a:avLst/>
          </a:prstGeom>
        </p:spPr>
        <p:txBody>
          <a:bodyPr vert="horz" wrap="square" lIns="0" tIns="63500" rIns="0" bIns="0" rtlCol="0">
            <a:spAutoFit/>
          </a:bodyPr>
          <a:lstStyle/>
          <a:p>
            <a:pPr marL="12700" marR="5080">
              <a:lnSpc>
                <a:spcPts val="3000"/>
              </a:lnSpc>
              <a:spcBef>
                <a:spcPts val="500"/>
              </a:spcBef>
            </a:pPr>
            <a:r>
              <a:rPr dirty="0"/>
              <a:t>МОШЕННИЧЕСКИЕ</a:t>
            </a:r>
            <a:r>
              <a:rPr spc="45" dirty="0"/>
              <a:t> </a:t>
            </a:r>
            <a:r>
              <a:rPr spc="-10" dirty="0"/>
              <a:t>ИНТЕРНЕТ-</a:t>
            </a:r>
            <a:r>
              <a:rPr spc="-20" dirty="0"/>
              <a:t>РЕСУРСЫ: </a:t>
            </a:r>
            <a:r>
              <a:rPr dirty="0"/>
              <a:t>МЕРЫ</a:t>
            </a:r>
            <a:r>
              <a:rPr spc="-65" dirty="0"/>
              <a:t> </a:t>
            </a:r>
            <a:r>
              <a:rPr dirty="0"/>
              <a:t>БАНКА</a:t>
            </a:r>
            <a:r>
              <a:rPr spc="-60" dirty="0"/>
              <a:t> </a:t>
            </a:r>
            <a:r>
              <a:rPr spc="-10" dirty="0"/>
              <a:t>РОССИИ</a:t>
            </a:r>
          </a:p>
        </p:txBody>
      </p:sp>
      <p:sp>
        <p:nvSpPr>
          <p:cNvPr id="4" name="object 4"/>
          <p:cNvSpPr/>
          <p:nvPr/>
        </p:nvSpPr>
        <p:spPr>
          <a:xfrm>
            <a:off x="5994722" y="2545480"/>
            <a:ext cx="209550" cy="965200"/>
          </a:xfrm>
          <a:custGeom>
            <a:avLst/>
            <a:gdLst/>
            <a:ahLst/>
            <a:cxnLst/>
            <a:rect l="l" t="t" r="r" b="b"/>
            <a:pathLst>
              <a:path w="209550" h="965200">
                <a:moveTo>
                  <a:pt x="0" y="965200"/>
                </a:moveTo>
                <a:lnTo>
                  <a:pt x="0" y="963993"/>
                </a:lnTo>
                <a:lnTo>
                  <a:pt x="57212" y="943873"/>
                </a:lnTo>
                <a:lnTo>
                  <a:pt x="92946" y="916809"/>
                </a:lnTo>
                <a:lnTo>
                  <a:pt x="111347" y="881683"/>
                </a:lnTo>
                <a:lnTo>
                  <a:pt x="116560" y="837374"/>
                </a:lnTo>
                <a:lnTo>
                  <a:pt x="116560" y="621169"/>
                </a:lnTo>
                <a:lnTo>
                  <a:pt x="115797" y="580743"/>
                </a:lnTo>
                <a:lnTo>
                  <a:pt x="117984" y="546913"/>
                </a:lnTo>
                <a:lnTo>
                  <a:pt x="129834" y="519677"/>
                </a:lnTo>
                <a:lnTo>
                  <a:pt x="158063" y="499035"/>
                </a:lnTo>
                <a:lnTo>
                  <a:pt x="209384" y="484987"/>
                </a:lnTo>
                <a:lnTo>
                  <a:pt x="209384" y="482600"/>
                </a:lnTo>
                <a:lnTo>
                  <a:pt x="156517" y="465732"/>
                </a:lnTo>
                <a:lnTo>
                  <a:pt x="128095" y="441124"/>
                </a:lnTo>
                <a:lnTo>
                  <a:pt x="116824" y="409062"/>
                </a:lnTo>
                <a:lnTo>
                  <a:pt x="115410" y="369832"/>
                </a:lnTo>
                <a:lnTo>
                  <a:pt x="116560" y="323723"/>
                </a:lnTo>
                <a:lnTo>
                  <a:pt x="116560" y="125437"/>
                </a:lnTo>
                <a:lnTo>
                  <a:pt x="110971" y="82994"/>
                </a:lnTo>
                <a:lnTo>
                  <a:pt x="91941" y="48388"/>
                </a:lnTo>
                <a:lnTo>
                  <a:pt x="56081" y="20948"/>
                </a:lnTo>
                <a:lnTo>
                  <a:pt x="0" y="0"/>
                </a:lnTo>
              </a:path>
            </a:pathLst>
          </a:custGeom>
          <a:ln w="12700">
            <a:solidFill>
              <a:srgbClr val="404041"/>
            </a:solidFill>
            <a:prstDash val="dash"/>
          </a:ln>
        </p:spPr>
        <p:txBody>
          <a:bodyPr wrap="square" lIns="0" tIns="0" rIns="0" bIns="0" rtlCol="0"/>
          <a:lstStyle/>
          <a:p>
            <a:endParaRPr dirty="0"/>
          </a:p>
        </p:txBody>
      </p:sp>
      <p:sp>
        <p:nvSpPr>
          <p:cNvPr id="5" name="object 5"/>
          <p:cNvSpPr txBox="1"/>
          <p:nvPr/>
        </p:nvSpPr>
        <p:spPr>
          <a:xfrm>
            <a:off x="648050" y="4015077"/>
            <a:ext cx="8386445" cy="299720"/>
          </a:xfrm>
          <a:prstGeom prst="rect">
            <a:avLst/>
          </a:prstGeom>
        </p:spPr>
        <p:txBody>
          <a:bodyPr vert="horz" wrap="square" lIns="0" tIns="12700" rIns="0" bIns="0" rtlCol="0">
            <a:spAutoFit/>
          </a:bodyPr>
          <a:lstStyle/>
          <a:p>
            <a:pPr marL="12700">
              <a:lnSpc>
                <a:spcPct val="100000"/>
              </a:lnSpc>
              <a:spcBef>
                <a:spcPts val="100"/>
              </a:spcBef>
            </a:pPr>
            <a:r>
              <a:rPr sz="1800" dirty="0">
                <a:solidFill>
                  <a:srgbClr val="202124"/>
                </a:solidFill>
                <a:latin typeface="Arial"/>
                <a:cs typeface="Arial"/>
              </a:rPr>
              <a:t>Количество</a:t>
            </a:r>
            <a:r>
              <a:rPr sz="1800" spc="-70" dirty="0">
                <a:solidFill>
                  <a:srgbClr val="202124"/>
                </a:solidFill>
                <a:latin typeface="Arial"/>
                <a:cs typeface="Arial"/>
              </a:rPr>
              <a:t> </a:t>
            </a:r>
            <a:r>
              <a:rPr sz="1800" dirty="0">
                <a:solidFill>
                  <a:srgbClr val="202124"/>
                </a:solidFill>
                <a:latin typeface="Arial"/>
                <a:cs typeface="Arial"/>
              </a:rPr>
              <a:t>заблокированных</a:t>
            </a:r>
            <a:r>
              <a:rPr sz="1800" spc="-65" dirty="0">
                <a:solidFill>
                  <a:srgbClr val="202124"/>
                </a:solidFill>
                <a:latin typeface="Arial"/>
                <a:cs typeface="Arial"/>
              </a:rPr>
              <a:t> </a:t>
            </a:r>
            <a:r>
              <a:rPr sz="1800" dirty="0">
                <a:solidFill>
                  <a:srgbClr val="202124"/>
                </a:solidFill>
                <a:latin typeface="Arial"/>
                <a:cs typeface="Arial"/>
              </a:rPr>
              <a:t>ресурсов</a:t>
            </a:r>
            <a:r>
              <a:rPr sz="1800" spc="-70" dirty="0">
                <a:solidFill>
                  <a:srgbClr val="202124"/>
                </a:solidFill>
                <a:latin typeface="Arial"/>
                <a:cs typeface="Arial"/>
              </a:rPr>
              <a:t> </a:t>
            </a:r>
            <a:r>
              <a:rPr sz="1800" dirty="0">
                <a:solidFill>
                  <a:srgbClr val="202124"/>
                </a:solidFill>
                <a:latin typeface="Arial"/>
                <a:cs typeface="Arial"/>
              </a:rPr>
              <a:t>(через</a:t>
            </a:r>
            <a:r>
              <a:rPr sz="1800" spc="-65" dirty="0">
                <a:solidFill>
                  <a:srgbClr val="202124"/>
                </a:solidFill>
                <a:latin typeface="Arial"/>
                <a:cs typeface="Arial"/>
              </a:rPr>
              <a:t> </a:t>
            </a:r>
            <a:r>
              <a:rPr sz="1800" dirty="0">
                <a:solidFill>
                  <a:srgbClr val="202124"/>
                </a:solidFill>
                <a:latin typeface="Arial"/>
                <a:cs typeface="Arial"/>
              </a:rPr>
              <a:t>регистраторов</a:t>
            </a:r>
            <a:r>
              <a:rPr sz="1800" spc="-70" dirty="0">
                <a:solidFill>
                  <a:srgbClr val="202124"/>
                </a:solidFill>
                <a:latin typeface="Arial"/>
                <a:cs typeface="Arial"/>
              </a:rPr>
              <a:t> </a:t>
            </a:r>
            <a:r>
              <a:rPr sz="1800" dirty="0">
                <a:solidFill>
                  <a:srgbClr val="202124"/>
                </a:solidFill>
                <a:latin typeface="Arial"/>
                <a:cs typeface="Arial"/>
              </a:rPr>
              <a:t>доменных</a:t>
            </a:r>
            <a:r>
              <a:rPr sz="1800" spc="-65" dirty="0">
                <a:solidFill>
                  <a:srgbClr val="202124"/>
                </a:solidFill>
                <a:latin typeface="Arial"/>
                <a:cs typeface="Arial"/>
              </a:rPr>
              <a:t> </a:t>
            </a:r>
            <a:r>
              <a:rPr sz="1800" spc="-10" dirty="0">
                <a:solidFill>
                  <a:srgbClr val="202124"/>
                </a:solidFill>
                <a:latin typeface="Arial"/>
                <a:cs typeface="Arial"/>
              </a:rPr>
              <a:t>имен)</a:t>
            </a:r>
            <a:endParaRPr sz="1800" dirty="0">
              <a:latin typeface="Arial"/>
              <a:cs typeface="Arial"/>
            </a:endParaRPr>
          </a:p>
        </p:txBody>
      </p:sp>
      <p:sp>
        <p:nvSpPr>
          <p:cNvPr id="6" name="object 6"/>
          <p:cNvSpPr txBox="1"/>
          <p:nvPr/>
        </p:nvSpPr>
        <p:spPr>
          <a:xfrm>
            <a:off x="698635" y="6418765"/>
            <a:ext cx="7868920" cy="284480"/>
          </a:xfrm>
          <a:prstGeom prst="rect">
            <a:avLst/>
          </a:prstGeom>
        </p:spPr>
        <p:txBody>
          <a:bodyPr vert="horz" wrap="square" lIns="0" tIns="12700" rIns="0" bIns="0" rtlCol="0">
            <a:spAutoFit/>
          </a:bodyPr>
          <a:lstStyle/>
          <a:p>
            <a:pPr marL="12700">
              <a:lnSpc>
                <a:spcPct val="100000"/>
              </a:lnSpc>
              <a:spcBef>
                <a:spcPts val="100"/>
              </a:spcBef>
            </a:pPr>
            <a:r>
              <a:rPr sz="1700" dirty="0">
                <a:solidFill>
                  <a:srgbClr val="202124"/>
                </a:solidFill>
                <a:latin typeface="Arial"/>
                <a:cs typeface="Arial"/>
              </a:rPr>
              <a:t>*</a:t>
            </a:r>
            <a:r>
              <a:rPr sz="1700" spc="-25" dirty="0">
                <a:solidFill>
                  <a:srgbClr val="202124"/>
                </a:solidFill>
                <a:latin typeface="Arial"/>
                <a:cs typeface="Arial"/>
              </a:rPr>
              <a:t> </a:t>
            </a:r>
            <a:r>
              <a:rPr sz="1700" dirty="0">
                <a:solidFill>
                  <a:srgbClr val="202124"/>
                </a:solidFill>
                <a:latin typeface="Arial"/>
                <a:cs typeface="Arial"/>
              </a:rPr>
              <a:t>В</a:t>
            </a:r>
            <a:r>
              <a:rPr sz="1700" spc="-20" dirty="0">
                <a:solidFill>
                  <a:srgbClr val="202124"/>
                </a:solidFill>
                <a:latin typeface="Arial"/>
                <a:cs typeface="Arial"/>
              </a:rPr>
              <a:t> </a:t>
            </a:r>
            <a:r>
              <a:rPr sz="1700" dirty="0">
                <a:solidFill>
                  <a:srgbClr val="202124"/>
                </a:solidFill>
                <a:latin typeface="Arial"/>
                <a:cs typeface="Arial"/>
              </a:rPr>
              <a:t>том</a:t>
            </a:r>
            <a:r>
              <a:rPr sz="1700" spc="-30" dirty="0">
                <a:solidFill>
                  <a:srgbClr val="202124"/>
                </a:solidFill>
                <a:latin typeface="Arial"/>
                <a:cs typeface="Arial"/>
              </a:rPr>
              <a:t> </a:t>
            </a:r>
            <a:r>
              <a:rPr sz="1700" dirty="0">
                <a:solidFill>
                  <a:srgbClr val="202124"/>
                </a:solidFill>
                <a:latin typeface="Arial"/>
                <a:cs typeface="Arial"/>
              </a:rPr>
              <a:t>числе</a:t>
            </a:r>
            <a:r>
              <a:rPr sz="1700" spc="-20" dirty="0">
                <a:solidFill>
                  <a:srgbClr val="202124"/>
                </a:solidFill>
                <a:latin typeface="Arial"/>
                <a:cs typeface="Arial"/>
              </a:rPr>
              <a:t> </a:t>
            </a:r>
            <a:r>
              <a:rPr sz="1700" dirty="0">
                <a:solidFill>
                  <a:srgbClr val="202124"/>
                </a:solidFill>
                <a:latin typeface="Arial"/>
                <a:cs typeface="Arial"/>
              </a:rPr>
              <a:t>1942</a:t>
            </a:r>
            <a:r>
              <a:rPr sz="1700" spc="-25" dirty="0">
                <a:solidFill>
                  <a:srgbClr val="202124"/>
                </a:solidFill>
                <a:latin typeface="Arial"/>
                <a:cs typeface="Arial"/>
              </a:rPr>
              <a:t> </a:t>
            </a:r>
            <a:r>
              <a:rPr sz="1700" dirty="0">
                <a:solidFill>
                  <a:srgbClr val="202124"/>
                </a:solidFill>
                <a:latin typeface="Arial"/>
                <a:cs typeface="Arial"/>
              </a:rPr>
              <a:t>страницы</a:t>
            </a:r>
            <a:r>
              <a:rPr sz="1700" spc="-20" dirty="0">
                <a:solidFill>
                  <a:srgbClr val="202124"/>
                </a:solidFill>
                <a:latin typeface="Arial"/>
                <a:cs typeface="Arial"/>
              </a:rPr>
              <a:t> </a:t>
            </a:r>
            <a:r>
              <a:rPr sz="1700" dirty="0">
                <a:solidFill>
                  <a:srgbClr val="202124"/>
                </a:solidFill>
                <a:latin typeface="Arial"/>
                <a:cs typeface="Arial"/>
              </a:rPr>
              <a:t>соцсетей</a:t>
            </a:r>
            <a:r>
              <a:rPr sz="1700" spc="-20" dirty="0">
                <a:solidFill>
                  <a:srgbClr val="202124"/>
                </a:solidFill>
                <a:latin typeface="Arial"/>
                <a:cs typeface="Arial"/>
              </a:rPr>
              <a:t> </a:t>
            </a:r>
            <a:r>
              <a:rPr sz="1700" dirty="0">
                <a:solidFill>
                  <a:srgbClr val="202124"/>
                </a:solidFill>
                <a:latin typeface="Arial"/>
                <a:cs typeface="Arial"/>
              </a:rPr>
              <a:t>(за</a:t>
            </a:r>
            <a:r>
              <a:rPr sz="1700" spc="-25" dirty="0">
                <a:solidFill>
                  <a:srgbClr val="202124"/>
                </a:solidFill>
                <a:latin typeface="Arial"/>
                <a:cs typeface="Arial"/>
              </a:rPr>
              <a:t> </a:t>
            </a:r>
            <a:r>
              <a:rPr sz="1700" dirty="0">
                <a:solidFill>
                  <a:srgbClr val="202124"/>
                </a:solidFill>
                <a:latin typeface="Arial"/>
                <a:cs typeface="Arial"/>
              </a:rPr>
              <a:t>период</a:t>
            </a:r>
            <a:r>
              <a:rPr sz="1700" spc="-25" dirty="0">
                <a:solidFill>
                  <a:srgbClr val="202124"/>
                </a:solidFill>
                <a:latin typeface="Arial"/>
                <a:cs typeface="Arial"/>
              </a:rPr>
              <a:t> </a:t>
            </a:r>
            <a:r>
              <a:rPr sz="1700" dirty="0">
                <a:solidFill>
                  <a:srgbClr val="202124"/>
                </a:solidFill>
                <a:latin typeface="Arial"/>
                <a:cs typeface="Arial"/>
              </a:rPr>
              <a:t>с</a:t>
            </a:r>
            <a:r>
              <a:rPr sz="1700" spc="-25" dirty="0">
                <a:solidFill>
                  <a:srgbClr val="202124"/>
                </a:solidFill>
                <a:latin typeface="Arial"/>
                <a:cs typeface="Arial"/>
              </a:rPr>
              <a:t> </a:t>
            </a:r>
            <a:r>
              <a:rPr sz="1700" dirty="0">
                <a:solidFill>
                  <a:srgbClr val="202124"/>
                </a:solidFill>
                <a:latin typeface="Arial"/>
                <a:cs typeface="Arial"/>
              </a:rPr>
              <a:t>28.02.2022</a:t>
            </a:r>
            <a:r>
              <a:rPr sz="1700" spc="-20" dirty="0">
                <a:solidFill>
                  <a:srgbClr val="202124"/>
                </a:solidFill>
                <a:latin typeface="Arial"/>
                <a:cs typeface="Arial"/>
              </a:rPr>
              <a:t> </a:t>
            </a:r>
            <a:r>
              <a:rPr sz="1700" dirty="0">
                <a:solidFill>
                  <a:srgbClr val="202124"/>
                </a:solidFill>
                <a:latin typeface="Arial"/>
                <a:cs typeface="Arial"/>
              </a:rPr>
              <a:t>по</a:t>
            </a:r>
            <a:r>
              <a:rPr sz="1700" spc="-20" dirty="0">
                <a:solidFill>
                  <a:srgbClr val="202124"/>
                </a:solidFill>
                <a:latin typeface="Arial"/>
                <a:cs typeface="Arial"/>
              </a:rPr>
              <a:t> </a:t>
            </a:r>
            <a:r>
              <a:rPr sz="1700" spc="-10" dirty="0">
                <a:solidFill>
                  <a:srgbClr val="202124"/>
                </a:solidFill>
                <a:latin typeface="Arial"/>
                <a:cs typeface="Arial"/>
              </a:rPr>
              <a:t>31.12.2022)</a:t>
            </a:r>
            <a:endParaRPr sz="1700" dirty="0">
              <a:latin typeface="Arial"/>
              <a:cs typeface="Arial"/>
            </a:endParaRPr>
          </a:p>
        </p:txBody>
      </p:sp>
      <p:grpSp>
        <p:nvGrpSpPr>
          <p:cNvPr id="7" name="object 7"/>
          <p:cNvGrpSpPr/>
          <p:nvPr/>
        </p:nvGrpSpPr>
        <p:grpSpPr>
          <a:xfrm>
            <a:off x="1454218" y="2695336"/>
            <a:ext cx="73025" cy="828040"/>
            <a:chOff x="1454218" y="2695336"/>
            <a:chExt cx="73025" cy="828040"/>
          </a:xfrm>
        </p:grpSpPr>
        <p:sp>
          <p:nvSpPr>
            <p:cNvPr id="8" name="object 8"/>
            <p:cNvSpPr/>
            <p:nvPr/>
          </p:nvSpPr>
          <p:spPr>
            <a:xfrm>
              <a:off x="1490637" y="2714814"/>
              <a:ext cx="0" cy="720090"/>
            </a:xfrm>
            <a:custGeom>
              <a:avLst/>
              <a:gdLst/>
              <a:ahLst/>
              <a:cxnLst/>
              <a:rect l="l" t="t" r="r" b="b"/>
              <a:pathLst>
                <a:path h="720089">
                  <a:moveTo>
                    <a:pt x="0" y="0"/>
                  </a:moveTo>
                  <a:lnTo>
                    <a:pt x="0" y="719670"/>
                  </a:lnTo>
                </a:path>
              </a:pathLst>
            </a:custGeom>
            <a:ln w="12700">
              <a:solidFill>
                <a:srgbClr val="404041"/>
              </a:solidFill>
              <a:prstDash val="dash"/>
            </a:ln>
          </p:spPr>
          <p:txBody>
            <a:bodyPr wrap="square" lIns="0" tIns="0" rIns="0" bIns="0" rtlCol="0"/>
            <a:lstStyle/>
            <a:p>
              <a:endParaRPr dirty="0"/>
            </a:p>
          </p:txBody>
        </p:sp>
        <p:pic>
          <p:nvPicPr>
            <p:cNvPr id="9" name="object 9"/>
            <p:cNvPicPr/>
            <p:nvPr/>
          </p:nvPicPr>
          <p:blipFill>
            <a:blip r:embed="rId3" cstate="print"/>
            <a:stretch>
              <a:fillRect/>
            </a:stretch>
          </p:blipFill>
          <p:spPr>
            <a:xfrm>
              <a:off x="1454218" y="2695336"/>
              <a:ext cx="72834" cy="72821"/>
            </a:xfrm>
            <a:prstGeom prst="rect">
              <a:avLst/>
            </a:prstGeom>
          </p:spPr>
        </p:pic>
        <p:pic>
          <p:nvPicPr>
            <p:cNvPr id="10" name="object 10"/>
            <p:cNvPicPr/>
            <p:nvPr/>
          </p:nvPicPr>
          <p:blipFill>
            <a:blip r:embed="rId3" cstate="print"/>
            <a:stretch>
              <a:fillRect/>
            </a:stretch>
          </p:blipFill>
          <p:spPr>
            <a:xfrm>
              <a:off x="1454218" y="3450551"/>
              <a:ext cx="72834" cy="72821"/>
            </a:xfrm>
            <a:prstGeom prst="rect">
              <a:avLst/>
            </a:prstGeom>
          </p:spPr>
        </p:pic>
      </p:grpSp>
      <p:sp>
        <p:nvSpPr>
          <p:cNvPr id="11" name="object 11"/>
          <p:cNvSpPr txBox="1"/>
          <p:nvPr/>
        </p:nvSpPr>
        <p:spPr>
          <a:xfrm>
            <a:off x="658713" y="2373641"/>
            <a:ext cx="687070" cy="1154430"/>
          </a:xfrm>
          <a:prstGeom prst="rect">
            <a:avLst/>
          </a:prstGeom>
        </p:spPr>
        <p:txBody>
          <a:bodyPr vert="horz" wrap="square" lIns="0" tIns="219075" rIns="0" bIns="0" rtlCol="0">
            <a:spAutoFit/>
          </a:bodyPr>
          <a:lstStyle/>
          <a:p>
            <a:pPr marL="12700">
              <a:lnSpc>
                <a:spcPct val="100000"/>
              </a:lnSpc>
              <a:spcBef>
                <a:spcPts val="1725"/>
              </a:spcBef>
            </a:pPr>
            <a:r>
              <a:rPr sz="2350" spc="-20" dirty="0">
                <a:latin typeface="Arial"/>
                <a:cs typeface="Arial"/>
              </a:rPr>
              <a:t>2021</a:t>
            </a:r>
            <a:endParaRPr sz="2350" dirty="0">
              <a:latin typeface="Arial"/>
              <a:cs typeface="Arial"/>
            </a:endParaRPr>
          </a:p>
          <a:p>
            <a:pPr marL="12700">
              <a:lnSpc>
                <a:spcPct val="100000"/>
              </a:lnSpc>
              <a:spcBef>
                <a:spcPts val="1625"/>
              </a:spcBef>
            </a:pPr>
            <a:r>
              <a:rPr sz="2350" spc="-20" dirty="0">
                <a:latin typeface="Arial"/>
                <a:cs typeface="Arial"/>
              </a:rPr>
              <a:t>2022</a:t>
            </a:r>
            <a:endParaRPr sz="2350" dirty="0">
              <a:latin typeface="Arial"/>
              <a:cs typeface="Arial"/>
            </a:endParaRPr>
          </a:p>
        </p:txBody>
      </p:sp>
      <p:sp>
        <p:nvSpPr>
          <p:cNvPr id="12" name="object 12"/>
          <p:cNvSpPr txBox="1"/>
          <p:nvPr/>
        </p:nvSpPr>
        <p:spPr>
          <a:xfrm>
            <a:off x="4637595" y="2479811"/>
            <a:ext cx="1031875" cy="1036319"/>
          </a:xfrm>
          <a:prstGeom prst="rect">
            <a:avLst/>
          </a:prstGeom>
        </p:spPr>
        <p:txBody>
          <a:bodyPr vert="horz" wrap="square" lIns="0" tIns="12700" rIns="0" bIns="0" rtlCol="0">
            <a:spAutoFit/>
          </a:bodyPr>
          <a:lstStyle/>
          <a:p>
            <a:pPr marL="12700">
              <a:lnSpc>
                <a:spcPct val="100000"/>
              </a:lnSpc>
              <a:spcBef>
                <a:spcPts val="100"/>
              </a:spcBef>
            </a:pPr>
            <a:r>
              <a:rPr sz="2500" b="1" spc="-20" dirty="0">
                <a:solidFill>
                  <a:srgbClr val="202024"/>
                </a:solidFill>
                <a:latin typeface="Arial"/>
                <a:cs typeface="Arial"/>
              </a:rPr>
              <a:t>3100</a:t>
            </a:r>
            <a:endParaRPr sz="2500" dirty="0">
              <a:latin typeface="Arial"/>
              <a:cs typeface="Arial"/>
            </a:endParaRPr>
          </a:p>
          <a:p>
            <a:pPr marL="12700">
              <a:lnSpc>
                <a:spcPct val="100000"/>
              </a:lnSpc>
              <a:spcBef>
                <a:spcPts val="1955"/>
              </a:spcBef>
            </a:pPr>
            <a:r>
              <a:rPr sz="2500" b="1" spc="-10" dirty="0">
                <a:solidFill>
                  <a:srgbClr val="202024"/>
                </a:solidFill>
                <a:latin typeface="Arial"/>
                <a:cs typeface="Arial"/>
              </a:rPr>
              <a:t>10716*</a:t>
            </a:r>
            <a:endParaRPr sz="2500" dirty="0">
              <a:latin typeface="Arial"/>
              <a:cs typeface="Arial"/>
            </a:endParaRPr>
          </a:p>
        </p:txBody>
      </p:sp>
      <p:grpSp>
        <p:nvGrpSpPr>
          <p:cNvPr id="13" name="object 13"/>
          <p:cNvGrpSpPr/>
          <p:nvPr/>
        </p:nvGrpSpPr>
        <p:grpSpPr>
          <a:xfrm>
            <a:off x="1720359" y="2502639"/>
            <a:ext cx="2647315" cy="406400"/>
            <a:chOff x="1720359" y="2502639"/>
            <a:chExt cx="2647315" cy="406400"/>
          </a:xfrm>
        </p:grpSpPr>
        <p:sp>
          <p:nvSpPr>
            <p:cNvPr id="14" name="object 14"/>
            <p:cNvSpPr/>
            <p:nvPr/>
          </p:nvSpPr>
          <p:spPr>
            <a:xfrm>
              <a:off x="1730340" y="2504203"/>
              <a:ext cx="2637790" cy="405130"/>
            </a:xfrm>
            <a:custGeom>
              <a:avLst/>
              <a:gdLst/>
              <a:ahLst/>
              <a:cxnLst/>
              <a:rect l="l" t="t" r="r" b="b"/>
              <a:pathLst>
                <a:path w="2637790" h="405130">
                  <a:moveTo>
                    <a:pt x="2508275" y="0"/>
                  </a:moveTo>
                  <a:lnTo>
                    <a:pt x="128930" y="0"/>
                  </a:lnTo>
                  <a:lnTo>
                    <a:pt x="78743" y="10131"/>
                  </a:lnTo>
                  <a:lnTo>
                    <a:pt x="37761" y="37761"/>
                  </a:lnTo>
                  <a:lnTo>
                    <a:pt x="10131" y="78743"/>
                  </a:lnTo>
                  <a:lnTo>
                    <a:pt x="0" y="128930"/>
                  </a:lnTo>
                  <a:lnTo>
                    <a:pt x="0" y="275856"/>
                  </a:lnTo>
                  <a:lnTo>
                    <a:pt x="10131" y="326043"/>
                  </a:lnTo>
                  <a:lnTo>
                    <a:pt x="37761" y="367025"/>
                  </a:lnTo>
                  <a:lnTo>
                    <a:pt x="78743" y="394655"/>
                  </a:lnTo>
                  <a:lnTo>
                    <a:pt x="128930" y="404787"/>
                  </a:lnTo>
                  <a:lnTo>
                    <a:pt x="2508275" y="404787"/>
                  </a:lnTo>
                  <a:lnTo>
                    <a:pt x="2558462" y="394655"/>
                  </a:lnTo>
                  <a:lnTo>
                    <a:pt x="2599443" y="367025"/>
                  </a:lnTo>
                  <a:lnTo>
                    <a:pt x="2627074" y="326043"/>
                  </a:lnTo>
                  <a:lnTo>
                    <a:pt x="2637205" y="275856"/>
                  </a:lnTo>
                  <a:lnTo>
                    <a:pt x="2637205" y="128930"/>
                  </a:lnTo>
                  <a:lnTo>
                    <a:pt x="2627074" y="78743"/>
                  </a:lnTo>
                  <a:lnTo>
                    <a:pt x="2599443" y="37761"/>
                  </a:lnTo>
                  <a:lnTo>
                    <a:pt x="2558462" y="10131"/>
                  </a:lnTo>
                  <a:lnTo>
                    <a:pt x="2508275" y="0"/>
                  </a:lnTo>
                  <a:close/>
                </a:path>
              </a:pathLst>
            </a:custGeom>
            <a:solidFill>
              <a:srgbClr val="FFFFFF">
                <a:alpha val="41000"/>
              </a:srgbClr>
            </a:solidFill>
          </p:spPr>
          <p:txBody>
            <a:bodyPr wrap="square" lIns="0" tIns="0" rIns="0" bIns="0" rtlCol="0"/>
            <a:lstStyle/>
            <a:p>
              <a:endParaRPr dirty="0"/>
            </a:p>
          </p:txBody>
        </p:sp>
        <p:sp>
          <p:nvSpPr>
            <p:cNvPr id="15" name="object 15"/>
            <p:cNvSpPr/>
            <p:nvPr/>
          </p:nvSpPr>
          <p:spPr>
            <a:xfrm>
              <a:off x="1720359" y="2502639"/>
              <a:ext cx="600075" cy="405130"/>
            </a:xfrm>
            <a:custGeom>
              <a:avLst/>
              <a:gdLst/>
              <a:ahLst/>
              <a:cxnLst/>
              <a:rect l="l" t="t" r="r" b="b"/>
              <a:pathLst>
                <a:path w="600075" h="405130">
                  <a:moveTo>
                    <a:pt x="599668" y="0"/>
                  </a:moveTo>
                  <a:lnTo>
                    <a:pt x="133743" y="0"/>
                  </a:lnTo>
                  <a:lnTo>
                    <a:pt x="91470" y="6817"/>
                  </a:lnTo>
                  <a:lnTo>
                    <a:pt x="54757" y="25800"/>
                  </a:lnTo>
                  <a:lnTo>
                    <a:pt x="25805" y="54748"/>
                  </a:lnTo>
                  <a:lnTo>
                    <a:pt x="6818" y="91459"/>
                  </a:lnTo>
                  <a:lnTo>
                    <a:pt x="0" y="133730"/>
                  </a:lnTo>
                  <a:lnTo>
                    <a:pt x="0" y="271043"/>
                  </a:lnTo>
                  <a:lnTo>
                    <a:pt x="6818" y="313316"/>
                  </a:lnTo>
                  <a:lnTo>
                    <a:pt x="25805" y="350030"/>
                  </a:lnTo>
                  <a:lnTo>
                    <a:pt x="54757" y="378981"/>
                  </a:lnTo>
                  <a:lnTo>
                    <a:pt x="91470" y="397968"/>
                  </a:lnTo>
                  <a:lnTo>
                    <a:pt x="133743" y="404787"/>
                  </a:lnTo>
                  <a:lnTo>
                    <a:pt x="599668" y="404787"/>
                  </a:lnTo>
                  <a:lnTo>
                    <a:pt x="599668" y="0"/>
                  </a:lnTo>
                  <a:close/>
                </a:path>
              </a:pathLst>
            </a:custGeom>
            <a:solidFill>
              <a:srgbClr val="D57D39"/>
            </a:solidFill>
          </p:spPr>
          <p:txBody>
            <a:bodyPr wrap="square" lIns="0" tIns="0" rIns="0" bIns="0" rtlCol="0"/>
            <a:lstStyle/>
            <a:p>
              <a:endParaRPr dirty="0"/>
            </a:p>
          </p:txBody>
        </p:sp>
      </p:grpSp>
      <p:grpSp>
        <p:nvGrpSpPr>
          <p:cNvPr id="16" name="object 16"/>
          <p:cNvGrpSpPr/>
          <p:nvPr/>
        </p:nvGrpSpPr>
        <p:grpSpPr>
          <a:xfrm>
            <a:off x="1720358" y="3140353"/>
            <a:ext cx="2640965" cy="405765"/>
            <a:chOff x="1720358" y="3140353"/>
            <a:chExt cx="2640965" cy="405765"/>
          </a:xfrm>
        </p:grpSpPr>
        <p:sp>
          <p:nvSpPr>
            <p:cNvPr id="17" name="object 17"/>
            <p:cNvSpPr/>
            <p:nvPr/>
          </p:nvSpPr>
          <p:spPr>
            <a:xfrm>
              <a:off x="1723990" y="3140353"/>
              <a:ext cx="2637790" cy="405130"/>
            </a:xfrm>
            <a:custGeom>
              <a:avLst/>
              <a:gdLst/>
              <a:ahLst/>
              <a:cxnLst/>
              <a:rect l="l" t="t" r="r" b="b"/>
              <a:pathLst>
                <a:path w="2637790" h="405129">
                  <a:moveTo>
                    <a:pt x="2508275" y="0"/>
                  </a:moveTo>
                  <a:lnTo>
                    <a:pt x="128930" y="0"/>
                  </a:lnTo>
                  <a:lnTo>
                    <a:pt x="78743" y="10131"/>
                  </a:lnTo>
                  <a:lnTo>
                    <a:pt x="37761" y="37761"/>
                  </a:lnTo>
                  <a:lnTo>
                    <a:pt x="10131" y="78743"/>
                  </a:lnTo>
                  <a:lnTo>
                    <a:pt x="0" y="128930"/>
                  </a:lnTo>
                  <a:lnTo>
                    <a:pt x="0" y="275856"/>
                  </a:lnTo>
                  <a:lnTo>
                    <a:pt x="10131" y="326043"/>
                  </a:lnTo>
                  <a:lnTo>
                    <a:pt x="37761" y="367025"/>
                  </a:lnTo>
                  <a:lnTo>
                    <a:pt x="78743" y="394655"/>
                  </a:lnTo>
                  <a:lnTo>
                    <a:pt x="128930" y="404787"/>
                  </a:lnTo>
                  <a:lnTo>
                    <a:pt x="2508275" y="404787"/>
                  </a:lnTo>
                  <a:lnTo>
                    <a:pt x="2558462" y="394655"/>
                  </a:lnTo>
                  <a:lnTo>
                    <a:pt x="2599443" y="367025"/>
                  </a:lnTo>
                  <a:lnTo>
                    <a:pt x="2627074" y="326043"/>
                  </a:lnTo>
                  <a:lnTo>
                    <a:pt x="2637205" y="275856"/>
                  </a:lnTo>
                  <a:lnTo>
                    <a:pt x="2637205" y="128930"/>
                  </a:lnTo>
                  <a:lnTo>
                    <a:pt x="2627074" y="78743"/>
                  </a:lnTo>
                  <a:lnTo>
                    <a:pt x="2599443" y="37761"/>
                  </a:lnTo>
                  <a:lnTo>
                    <a:pt x="2558462" y="10131"/>
                  </a:lnTo>
                  <a:lnTo>
                    <a:pt x="2508275" y="0"/>
                  </a:lnTo>
                  <a:close/>
                </a:path>
              </a:pathLst>
            </a:custGeom>
            <a:solidFill>
              <a:srgbClr val="FFFFFF">
                <a:alpha val="41000"/>
              </a:srgbClr>
            </a:solidFill>
          </p:spPr>
          <p:txBody>
            <a:bodyPr wrap="square" lIns="0" tIns="0" rIns="0" bIns="0" rtlCol="0"/>
            <a:lstStyle/>
            <a:p>
              <a:endParaRPr dirty="0"/>
            </a:p>
          </p:txBody>
        </p:sp>
        <p:sp>
          <p:nvSpPr>
            <p:cNvPr id="18" name="object 18"/>
            <p:cNvSpPr/>
            <p:nvPr/>
          </p:nvSpPr>
          <p:spPr>
            <a:xfrm>
              <a:off x="1720358" y="3140905"/>
              <a:ext cx="2202180" cy="405130"/>
            </a:xfrm>
            <a:custGeom>
              <a:avLst/>
              <a:gdLst/>
              <a:ahLst/>
              <a:cxnLst/>
              <a:rect l="l" t="t" r="r" b="b"/>
              <a:pathLst>
                <a:path w="2202179" h="405129">
                  <a:moveTo>
                    <a:pt x="2201964" y="0"/>
                  </a:moveTo>
                  <a:lnTo>
                    <a:pt x="133743" y="0"/>
                  </a:lnTo>
                  <a:lnTo>
                    <a:pt x="91470" y="6817"/>
                  </a:lnTo>
                  <a:lnTo>
                    <a:pt x="54757" y="25800"/>
                  </a:lnTo>
                  <a:lnTo>
                    <a:pt x="25805" y="54748"/>
                  </a:lnTo>
                  <a:lnTo>
                    <a:pt x="6818" y="91459"/>
                  </a:lnTo>
                  <a:lnTo>
                    <a:pt x="0" y="133730"/>
                  </a:lnTo>
                  <a:lnTo>
                    <a:pt x="0" y="271043"/>
                  </a:lnTo>
                  <a:lnTo>
                    <a:pt x="6818" y="313316"/>
                  </a:lnTo>
                  <a:lnTo>
                    <a:pt x="25805" y="350030"/>
                  </a:lnTo>
                  <a:lnTo>
                    <a:pt x="54757" y="378981"/>
                  </a:lnTo>
                  <a:lnTo>
                    <a:pt x="91470" y="397968"/>
                  </a:lnTo>
                  <a:lnTo>
                    <a:pt x="133743" y="404787"/>
                  </a:lnTo>
                  <a:lnTo>
                    <a:pt x="2201964" y="404787"/>
                  </a:lnTo>
                  <a:lnTo>
                    <a:pt x="2201964" y="0"/>
                  </a:lnTo>
                  <a:close/>
                </a:path>
              </a:pathLst>
            </a:custGeom>
            <a:solidFill>
              <a:srgbClr val="D57D39"/>
            </a:solidFill>
          </p:spPr>
          <p:txBody>
            <a:bodyPr wrap="square" lIns="0" tIns="0" rIns="0" bIns="0" rtlCol="0"/>
            <a:lstStyle/>
            <a:p>
              <a:endParaRPr dirty="0"/>
            </a:p>
          </p:txBody>
        </p:sp>
      </p:grpSp>
      <p:grpSp>
        <p:nvGrpSpPr>
          <p:cNvPr id="19" name="object 19"/>
          <p:cNvGrpSpPr/>
          <p:nvPr/>
        </p:nvGrpSpPr>
        <p:grpSpPr>
          <a:xfrm>
            <a:off x="1621435" y="4991911"/>
            <a:ext cx="73025" cy="828040"/>
            <a:chOff x="1621435" y="4991911"/>
            <a:chExt cx="73025" cy="828040"/>
          </a:xfrm>
        </p:grpSpPr>
        <p:sp>
          <p:nvSpPr>
            <p:cNvPr id="20" name="object 20"/>
            <p:cNvSpPr/>
            <p:nvPr/>
          </p:nvSpPr>
          <p:spPr>
            <a:xfrm>
              <a:off x="1657852" y="5011388"/>
              <a:ext cx="0" cy="720090"/>
            </a:xfrm>
            <a:custGeom>
              <a:avLst/>
              <a:gdLst/>
              <a:ahLst/>
              <a:cxnLst/>
              <a:rect l="l" t="t" r="r" b="b"/>
              <a:pathLst>
                <a:path h="720089">
                  <a:moveTo>
                    <a:pt x="0" y="0"/>
                  </a:moveTo>
                  <a:lnTo>
                    <a:pt x="0" y="719670"/>
                  </a:lnTo>
                </a:path>
              </a:pathLst>
            </a:custGeom>
            <a:ln w="12700">
              <a:solidFill>
                <a:srgbClr val="404041"/>
              </a:solidFill>
              <a:prstDash val="dash"/>
            </a:ln>
          </p:spPr>
          <p:txBody>
            <a:bodyPr wrap="square" lIns="0" tIns="0" rIns="0" bIns="0" rtlCol="0"/>
            <a:lstStyle/>
            <a:p>
              <a:endParaRPr dirty="0"/>
            </a:p>
          </p:txBody>
        </p:sp>
        <p:pic>
          <p:nvPicPr>
            <p:cNvPr id="21" name="object 21"/>
            <p:cNvPicPr/>
            <p:nvPr/>
          </p:nvPicPr>
          <p:blipFill>
            <a:blip r:embed="rId3" cstate="print"/>
            <a:stretch>
              <a:fillRect/>
            </a:stretch>
          </p:blipFill>
          <p:spPr>
            <a:xfrm>
              <a:off x="1621435" y="4991911"/>
              <a:ext cx="72834" cy="72821"/>
            </a:xfrm>
            <a:prstGeom prst="rect">
              <a:avLst/>
            </a:prstGeom>
          </p:spPr>
        </p:pic>
        <p:pic>
          <p:nvPicPr>
            <p:cNvPr id="22" name="object 22"/>
            <p:cNvPicPr/>
            <p:nvPr/>
          </p:nvPicPr>
          <p:blipFill>
            <a:blip r:embed="rId3" cstate="print"/>
            <a:stretch>
              <a:fillRect/>
            </a:stretch>
          </p:blipFill>
          <p:spPr>
            <a:xfrm>
              <a:off x="1621435" y="5747127"/>
              <a:ext cx="72834" cy="72821"/>
            </a:xfrm>
            <a:prstGeom prst="rect">
              <a:avLst/>
            </a:prstGeom>
          </p:spPr>
        </p:pic>
      </p:grpSp>
      <p:sp>
        <p:nvSpPr>
          <p:cNvPr id="23" name="object 23"/>
          <p:cNvSpPr txBox="1"/>
          <p:nvPr/>
        </p:nvSpPr>
        <p:spPr>
          <a:xfrm>
            <a:off x="703163" y="4890298"/>
            <a:ext cx="687070" cy="382905"/>
          </a:xfrm>
          <a:prstGeom prst="rect">
            <a:avLst/>
          </a:prstGeom>
        </p:spPr>
        <p:txBody>
          <a:bodyPr vert="horz" wrap="square" lIns="0" tIns="11430" rIns="0" bIns="0" rtlCol="0">
            <a:spAutoFit/>
          </a:bodyPr>
          <a:lstStyle/>
          <a:p>
            <a:pPr marL="12700">
              <a:lnSpc>
                <a:spcPct val="100000"/>
              </a:lnSpc>
              <a:spcBef>
                <a:spcPts val="90"/>
              </a:spcBef>
            </a:pPr>
            <a:r>
              <a:rPr sz="2350" spc="-20" dirty="0">
                <a:latin typeface="Arial"/>
                <a:cs typeface="Arial"/>
              </a:rPr>
              <a:t>2019</a:t>
            </a:r>
            <a:endParaRPr sz="2350" dirty="0">
              <a:latin typeface="Arial"/>
              <a:cs typeface="Arial"/>
            </a:endParaRPr>
          </a:p>
        </p:txBody>
      </p:sp>
      <p:sp>
        <p:nvSpPr>
          <p:cNvPr id="24" name="object 24"/>
          <p:cNvSpPr txBox="1"/>
          <p:nvPr/>
        </p:nvSpPr>
        <p:spPr>
          <a:xfrm>
            <a:off x="703163" y="5578124"/>
            <a:ext cx="687070" cy="382905"/>
          </a:xfrm>
          <a:prstGeom prst="rect">
            <a:avLst/>
          </a:prstGeom>
        </p:spPr>
        <p:txBody>
          <a:bodyPr vert="horz" wrap="square" lIns="0" tIns="11430" rIns="0" bIns="0" rtlCol="0">
            <a:spAutoFit/>
          </a:bodyPr>
          <a:lstStyle/>
          <a:p>
            <a:pPr marL="12700">
              <a:lnSpc>
                <a:spcPct val="100000"/>
              </a:lnSpc>
              <a:spcBef>
                <a:spcPts val="90"/>
              </a:spcBef>
            </a:pPr>
            <a:r>
              <a:rPr sz="2350" spc="-20" dirty="0">
                <a:latin typeface="Arial"/>
                <a:cs typeface="Arial"/>
              </a:rPr>
              <a:t>2020</a:t>
            </a:r>
            <a:endParaRPr sz="2350" dirty="0">
              <a:latin typeface="Arial"/>
              <a:cs typeface="Arial"/>
            </a:endParaRPr>
          </a:p>
        </p:txBody>
      </p:sp>
      <p:sp>
        <p:nvSpPr>
          <p:cNvPr id="25" name="object 25"/>
          <p:cNvSpPr txBox="1"/>
          <p:nvPr/>
        </p:nvSpPr>
        <p:spPr>
          <a:xfrm>
            <a:off x="4783645" y="5530453"/>
            <a:ext cx="731520" cy="406400"/>
          </a:xfrm>
          <a:prstGeom prst="rect">
            <a:avLst/>
          </a:prstGeom>
        </p:spPr>
        <p:txBody>
          <a:bodyPr vert="horz" wrap="square" lIns="0" tIns="12700" rIns="0" bIns="0" rtlCol="0">
            <a:spAutoFit/>
          </a:bodyPr>
          <a:lstStyle/>
          <a:p>
            <a:pPr marL="12700">
              <a:lnSpc>
                <a:spcPct val="100000"/>
              </a:lnSpc>
              <a:spcBef>
                <a:spcPts val="100"/>
              </a:spcBef>
            </a:pPr>
            <a:r>
              <a:rPr sz="2500" b="1" spc="-20" dirty="0">
                <a:solidFill>
                  <a:srgbClr val="202024"/>
                </a:solidFill>
                <a:latin typeface="Arial"/>
                <a:cs typeface="Arial"/>
              </a:rPr>
              <a:t>7680</a:t>
            </a:r>
            <a:endParaRPr sz="2500" dirty="0">
              <a:latin typeface="Arial"/>
              <a:cs typeface="Arial"/>
            </a:endParaRPr>
          </a:p>
        </p:txBody>
      </p:sp>
      <p:grpSp>
        <p:nvGrpSpPr>
          <p:cNvPr id="26" name="object 26"/>
          <p:cNvGrpSpPr/>
          <p:nvPr/>
        </p:nvGrpSpPr>
        <p:grpSpPr>
          <a:xfrm>
            <a:off x="1944734" y="5578148"/>
            <a:ext cx="2647315" cy="406400"/>
            <a:chOff x="1944734" y="5578148"/>
            <a:chExt cx="2647315" cy="406400"/>
          </a:xfrm>
        </p:grpSpPr>
        <p:sp>
          <p:nvSpPr>
            <p:cNvPr id="27" name="object 27"/>
            <p:cNvSpPr/>
            <p:nvPr/>
          </p:nvSpPr>
          <p:spPr>
            <a:xfrm>
              <a:off x="1954706" y="5579713"/>
              <a:ext cx="2637790" cy="405130"/>
            </a:xfrm>
            <a:custGeom>
              <a:avLst/>
              <a:gdLst/>
              <a:ahLst/>
              <a:cxnLst/>
              <a:rect l="l" t="t" r="r" b="b"/>
              <a:pathLst>
                <a:path w="2637790" h="405129">
                  <a:moveTo>
                    <a:pt x="2508275" y="0"/>
                  </a:moveTo>
                  <a:lnTo>
                    <a:pt x="128930" y="0"/>
                  </a:lnTo>
                  <a:lnTo>
                    <a:pt x="78743" y="10131"/>
                  </a:lnTo>
                  <a:lnTo>
                    <a:pt x="37761" y="37761"/>
                  </a:lnTo>
                  <a:lnTo>
                    <a:pt x="10131" y="78743"/>
                  </a:lnTo>
                  <a:lnTo>
                    <a:pt x="0" y="128930"/>
                  </a:lnTo>
                  <a:lnTo>
                    <a:pt x="0" y="275856"/>
                  </a:lnTo>
                  <a:lnTo>
                    <a:pt x="10131" y="326043"/>
                  </a:lnTo>
                  <a:lnTo>
                    <a:pt x="37761" y="367025"/>
                  </a:lnTo>
                  <a:lnTo>
                    <a:pt x="78743" y="394655"/>
                  </a:lnTo>
                  <a:lnTo>
                    <a:pt x="128930" y="404787"/>
                  </a:lnTo>
                  <a:lnTo>
                    <a:pt x="2508275" y="404787"/>
                  </a:lnTo>
                  <a:lnTo>
                    <a:pt x="2558462" y="394655"/>
                  </a:lnTo>
                  <a:lnTo>
                    <a:pt x="2599443" y="367025"/>
                  </a:lnTo>
                  <a:lnTo>
                    <a:pt x="2627074" y="326043"/>
                  </a:lnTo>
                  <a:lnTo>
                    <a:pt x="2637205" y="275856"/>
                  </a:lnTo>
                  <a:lnTo>
                    <a:pt x="2637205" y="128930"/>
                  </a:lnTo>
                  <a:lnTo>
                    <a:pt x="2627074" y="78743"/>
                  </a:lnTo>
                  <a:lnTo>
                    <a:pt x="2599443" y="37761"/>
                  </a:lnTo>
                  <a:lnTo>
                    <a:pt x="2558462" y="10131"/>
                  </a:lnTo>
                  <a:lnTo>
                    <a:pt x="2508275" y="0"/>
                  </a:lnTo>
                  <a:close/>
                </a:path>
              </a:pathLst>
            </a:custGeom>
            <a:solidFill>
              <a:srgbClr val="FFFFFF">
                <a:alpha val="41000"/>
              </a:srgbClr>
            </a:solidFill>
          </p:spPr>
          <p:txBody>
            <a:bodyPr wrap="square" lIns="0" tIns="0" rIns="0" bIns="0" rtlCol="0"/>
            <a:lstStyle/>
            <a:p>
              <a:endParaRPr dirty="0"/>
            </a:p>
          </p:txBody>
        </p:sp>
        <p:sp>
          <p:nvSpPr>
            <p:cNvPr id="28" name="object 28"/>
            <p:cNvSpPr/>
            <p:nvPr/>
          </p:nvSpPr>
          <p:spPr>
            <a:xfrm>
              <a:off x="1944734" y="5578148"/>
              <a:ext cx="2056130" cy="405130"/>
            </a:xfrm>
            <a:custGeom>
              <a:avLst/>
              <a:gdLst/>
              <a:ahLst/>
              <a:cxnLst/>
              <a:rect l="l" t="t" r="r" b="b"/>
              <a:pathLst>
                <a:path w="2056129" h="405129">
                  <a:moveTo>
                    <a:pt x="2055926" y="0"/>
                  </a:moveTo>
                  <a:lnTo>
                    <a:pt x="133730" y="0"/>
                  </a:lnTo>
                  <a:lnTo>
                    <a:pt x="91459" y="6817"/>
                  </a:lnTo>
                  <a:lnTo>
                    <a:pt x="54748" y="25800"/>
                  </a:lnTo>
                  <a:lnTo>
                    <a:pt x="25800" y="54748"/>
                  </a:lnTo>
                  <a:lnTo>
                    <a:pt x="6817" y="91459"/>
                  </a:lnTo>
                  <a:lnTo>
                    <a:pt x="0" y="133731"/>
                  </a:lnTo>
                  <a:lnTo>
                    <a:pt x="0" y="271043"/>
                  </a:lnTo>
                  <a:lnTo>
                    <a:pt x="6817" y="313316"/>
                  </a:lnTo>
                  <a:lnTo>
                    <a:pt x="25800" y="350030"/>
                  </a:lnTo>
                  <a:lnTo>
                    <a:pt x="54748" y="378981"/>
                  </a:lnTo>
                  <a:lnTo>
                    <a:pt x="91459" y="397968"/>
                  </a:lnTo>
                  <a:lnTo>
                    <a:pt x="133730" y="404787"/>
                  </a:lnTo>
                  <a:lnTo>
                    <a:pt x="2055926" y="404787"/>
                  </a:lnTo>
                  <a:lnTo>
                    <a:pt x="2055926" y="0"/>
                  </a:lnTo>
                  <a:close/>
                </a:path>
              </a:pathLst>
            </a:custGeom>
            <a:solidFill>
              <a:srgbClr val="E12F49"/>
            </a:solidFill>
          </p:spPr>
          <p:txBody>
            <a:bodyPr wrap="square" lIns="0" tIns="0" rIns="0" bIns="0" rtlCol="0"/>
            <a:lstStyle/>
            <a:p>
              <a:endParaRPr dirty="0"/>
            </a:p>
          </p:txBody>
        </p:sp>
      </p:grpSp>
      <p:grpSp>
        <p:nvGrpSpPr>
          <p:cNvPr id="29" name="object 29"/>
          <p:cNvGrpSpPr/>
          <p:nvPr/>
        </p:nvGrpSpPr>
        <p:grpSpPr>
          <a:xfrm>
            <a:off x="1951084" y="4866072"/>
            <a:ext cx="2640965" cy="405765"/>
            <a:chOff x="1951084" y="4866072"/>
            <a:chExt cx="2640965" cy="405765"/>
          </a:xfrm>
        </p:grpSpPr>
        <p:sp>
          <p:nvSpPr>
            <p:cNvPr id="30" name="object 30"/>
            <p:cNvSpPr/>
            <p:nvPr/>
          </p:nvSpPr>
          <p:spPr>
            <a:xfrm>
              <a:off x="1954706" y="4866072"/>
              <a:ext cx="2637790" cy="405130"/>
            </a:xfrm>
            <a:custGeom>
              <a:avLst/>
              <a:gdLst/>
              <a:ahLst/>
              <a:cxnLst/>
              <a:rect l="l" t="t" r="r" b="b"/>
              <a:pathLst>
                <a:path w="2637790" h="405129">
                  <a:moveTo>
                    <a:pt x="2508275" y="0"/>
                  </a:moveTo>
                  <a:lnTo>
                    <a:pt x="128930" y="0"/>
                  </a:lnTo>
                  <a:lnTo>
                    <a:pt x="78743" y="10131"/>
                  </a:lnTo>
                  <a:lnTo>
                    <a:pt x="37761" y="37761"/>
                  </a:lnTo>
                  <a:lnTo>
                    <a:pt x="10131" y="78743"/>
                  </a:lnTo>
                  <a:lnTo>
                    <a:pt x="0" y="128930"/>
                  </a:lnTo>
                  <a:lnTo>
                    <a:pt x="0" y="275856"/>
                  </a:lnTo>
                  <a:lnTo>
                    <a:pt x="10131" y="326043"/>
                  </a:lnTo>
                  <a:lnTo>
                    <a:pt x="37761" y="367025"/>
                  </a:lnTo>
                  <a:lnTo>
                    <a:pt x="78743" y="394655"/>
                  </a:lnTo>
                  <a:lnTo>
                    <a:pt x="128930" y="404787"/>
                  </a:lnTo>
                  <a:lnTo>
                    <a:pt x="2508275" y="404787"/>
                  </a:lnTo>
                  <a:lnTo>
                    <a:pt x="2558462" y="394655"/>
                  </a:lnTo>
                  <a:lnTo>
                    <a:pt x="2599443" y="367025"/>
                  </a:lnTo>
                  <a:lnTo>
                    <a:pt x="2627074" y="326043"/>
                  </a:lnTo>
                  <a:lnTo>
                    <a:pt x="2637205" y="275856"/>
                  </a:lnTo>
                  <a:lnTo>
                    <a:pt x="2637205" y="128930"/>
                  </a:lnTo>
                  <a:lnTo>
                    <a:pt x="2627074" y="78743"/>
                  </a:lnTo>
                  <a:lnTo>
                    <a:pt x="2599443" y="37761"/>
                  </a:lnTo>
                  <a:lnTo>
                    <a:pt x="2558462" y="10131"/>
                  </a:lnTo>
                  <a:lnTo>
                    <a:pt x="2508275" y="0"/>
                  </a:lnTo>
                  <a:close/>
                </a:path>
              </a:pathLst>
            </a:custGeom>
            <a:solidFill>
              <a:srgbClr val="FFFFFF">
                <a:alpha val="41000"/>
              </a:srgbClr>
            </a:solidFill>
          </p:spPr>
          <p:txBody>
            <a:bodyPr wrap="square" lIns="0" tIns="0" rIns="0" bIns="0" rtlCol="0"/>
            <a:lstStyle/>
            <a:p>
              <a:endParaRPr dirty="0"/>
            </a:p>
          </p:txBody>
        </p:sp>
        <p:sp>
          <p:nvSpPr>
            <p:cNvPr id="31" name="object 31"/>
            <p:cNvSpPr/>
            <p:nvPr/>
          </p:nvSpPr>
          <p:spPr>
            <a:xfrm>
              <a:off x="1951084" y="4866624"/>
              <a:ext cx="2405380" cy="405130"/>
            </a:xfrm>
            <a:custGeom>
              <a:avLst/>
              <a:gdLst/>
              <a:ahLst/>
              <a:cxnLst/>
              <a:rect l="l" t="t" r="r" b="b"/>
              <a:pathLst>
                <a:path w="2405379" h="405129">
                  <a:moveTo>
                    <a:pt x="2405176" y="0"/>
                  </a:moveTo>
                  <a:lnTo>
                    <a:pt x="133730" y="0"/>
                  </a:lnTo>
                  <a:lnTo>
                    <a:pt x="91459" y="6817"/>
                  </a:lnTo>
                  <a:lnTo>
                    <a:pt x="54748" y="25800"/>
                  </a:lnTo>
                  <a:lnTo>
                    <a:pt x="25800" y="54748"/>
                  </a:lnTo>
                  <a:lnTo>
                    <a:pt x="6817" y="91459"/>
                  </a:lnTo>
                  <a:lnTo>
                    <a:pt x="0" y="133730"/>
                  </a:lnTo>
                  <a:lnTo>
                    <a:pt x="0" y="271043"/>
                  </a:lnTo>
                  <a:lnTo>
                    <a:pt x="6817" y="313316"/>
                  </a:lnTo>
                  <a:lnTo>
                    <a:pt x="25800" y="350030"/>
                  </a:lnTo>
                  <a:lnTo>
                    <a:pt x="54748" y="378981"/>
                  </a:lnTo>
                  <a:lnTo>
                    <a:pt x="91459" y="397968"/>
                  </a:lnTo>
                  <a:lnTo>
                    <a:pt x="133730" y="404787"/>
                  </a:lnTo>
                  <a:lnTo>
                    <a:pt x="2405176" y="404787"/>
                  </a:lnTo>
                  <a:lnTo>
                    <a:pt x="2405176" y="0"/>
                  </a:lnTo>
                  <a:close/>
                </a:path>
              </a:pathLst>
            </a:custGeom>
            <a:solidFill>
              <a:srgbClr val="E12F49"/>
            </a:solidFill>
          </p:spPr>
          <p:txBody>
            <a:bodyPr wrap="square" lIns="0" tIns="0" rIns="0" bIns="0" rtlCol="0"/>
            <a:lstStyle/>
            <a:p>
              <a:endParaRPr dirty="0"/>
            </a:p>
          </p:txBody>
        </p:sp>
      </p:grpSp>
      <p:grpSp>
        <p:nvGrpSpPr>
          <p:cNvPr id="32" name="object 32"/>
          <p:cNvGrpSpPr/>
          <p:nvPr/>
        </p:nvGrpSpPr>
        <p:grpSpPr>
          <a:xfrm>
            <a:off x="7594668" y="4979211"/>
            <a:ext cx="73025" cy="828040"/>
            <a:chOff x="7594668" y="4979211"/>
            <a:chExt cx="73025" cy="828040"/>
          </a:xfrm>
        </p:grpSpPr>
        <p:sp>
          <p:nvSpPr>
            <p:cNvPr id="33" name="object 33"/>
            <p:cNvSpPr/>
            <p:nvPr/>
          </p:nvSpPr>
          <p:spPr>
            <a:xfrm>
              <a:off x="7631085" y="4998688"/>
              <a:ext cx="0" cy="720090"/>
            </a:xfrm>
            <a:custGeom>
              <a:avLst/>
              <a:gdLst/>
              <a:ahLst/>
              <a:cxnLst/>
              <a:rect l="l" t="t" r="r" b="b"/>
              <a:pathLst>
                <a:path h="720089">
                  <a:moveTo>
                    <a:pt x="0" y="0"/>
                  </a:moveTo>
                  <a:lnTo>
                    <a:pt x="0" y="719670"/>
                  </a:lnTo>
                </a:path>
              </a:pathLst>
            </a:custGeom>
            <a:ln w="12700">
              <a:solidFill>
                <a:srgbClr val="404041"/>
              </a:solidFill>
              <a:prstDash val="dash"/>
            </a:ln>
          </p:spPr>
          <p:txBody>
            <a:bodyPr wrap="square" lIns="0" tIns="0" rIns="0" bIns="0" rtlCol="0"/>
            <a:lstStyle/>
            <a:p>
              <a:endParaRPr dirty="0"/>
            </a:p>
          </p:txBody>
        </p:sp>
        <p:pic>
          <p:nvPicPr>
            <p:cNvPr id="34" name="object 34"/>
            <p:cNvPicPr/>
            <p:nvPr/>
          </p:nvPicPr>
          <p:blipFill>
            <a:blip r:embed="rId4" cstate="print"/>
            <a:stretch>
              <a:fillRect/>
            </a:stretch>
          </p:blipFill>
          <p:spPr>
            <a:xfrm>
              <a:off x="7594668" y="4979211"/>
              <a:ext cx="72834" cy="72821"/>
            </a:xfrm>
            <a:prstGeom prst="rect">
              <a:avLst/>
            </a:prstGeom>
          </p:spPr>
        </p:pic>
        <p:pic>
          <p:nvPicPr>
            <p:cNvPr id="35" name="object 35"/>
            <p:cNvPicPr/>
            <p:nvPr/>
          </p:nvPicPr>
          <p:blipFill>
            <a:blip r:embed="rId4" cstate="print"/>
            <a:stretch>
              <a:fillRect/>
            </a:stretch>
          </p:blipFill>
          <p:spPr>
            <a:xfrm>
              <a:off x="7594668" y="5734427"/>
              <a:ext cx="72834" cy="72821"/>
            </a:xfrm>
            <a:prstGeom prst="rect">
              <a:avLst/>
            </a:prstGeom>
          </p:spPr>
        </p:pic>
      </p:grpSp>
      <p:sp>
        <p:nvSpPr>
          <p:cNvPr id="36" name="object 36"/>
          <p:cNvSpPr txBox="1"/>
          <p:nvPr/>
        </p:nvSpPr>
        <p:spPr>
          <a:xfrm>
            <a:off x="6761063" y="4826798"/>
            <a:ext cx="687070" cy="382905"/>
          </a:xfrm>
          <a:prstGeom prst="rect">
            <a:avLst/>
          </a:prstGeom>
        </p:spPr>
        <p:txBody>
          <a:bodyPr vert="horz" wrap="square" lIns="0" tIns="11430" rIns="0" bIns="0" rtlCol="0">
            <a:spAutoFit/>
          </a:bodyPr>
          <a:lstStyle/>
          <a:p>
            <a:pPr marL="12700">
              <a:lnSpc>
                <a:spcPct val="100000"/>
              </a:lnSpc>
              <a:spcBef>
                <a:spcPts val="90"/>
              </a:spcBef>
            </a:pPr>
            <a:r>
              <a:rPr sz="2350" spc="-20" dirty="0">
                <a:latin typeface="Arial"/>
                <a:cs typeface="Arial"/>
              </a:rPr>
              <a:t>2021</a:t>
            </a:r>
            <a:endParaRPr sz="2350" dirty="0">
              <a:latin typeface="Arial"/>
              <a:cs typeface="Arial"/>
            </a:endParaRPr>
          </a:p>
        </p:txBody>
      </p:sp>
      <p:sp>
        <p:nvSpPr>
          <p:cNvPr id="37" name="object 37"/>
          <p:cNvSpPr txBox="1"/>
          <p:nvPr/>
        </p:nvSpPr>
        <p:spPr>
          <a:xfrm>
            <a:off x="6731313" y="5487849"/>
            <a:ext cx="687070" cy="382905"/>
          </a:xfrm>
          <a:prstGeom prst="rect">
            <a:avLst/>
          </a:prstGeom>
        </p:spPr>
        <p:txBody>
          <a:bodyPr vert="horz" wrap="square" lIns="0" tIns="11430" rIns="0" bIns="0" rtlCol="0">
            <a:spAutoFit/>
          </a:bodyPr>
          <a:lstStyle/>
          <a:p>
            <a:pPr marL="12700">
              <a:lnSpc>
                <a:spcPct val="100000"/>
              </a:lnSpc>
              <a:spcBef>
                <a:spcPts val="90"/>
              </a:spcBef>
            </a:pPr>
            <a:r>
              <a:rPr sz="2350" spc="-20" dirty="0">
                <a:latin typeface="Arial"/>
                <a:cs typeface="Arial"/>
              </a:rPr>
              <a:t>2022</a:t>
            </a:r>
            <a:endParaRPr sz="2350" dirty="0">
              <a:latin typeface="Arial"/>
              <a:cs typeface="Arial"/>
            </a:endParaRPr>
          </a:p>
        </p:txBody>
      </p:sp>
      <p:sp>
        <p:nvSpPr>
          <p:cNvPr id="38" name="object 38"/>
          <p:cNvSpPr txBox="1"/>
          <p:nvPr/>
        </p:nvSpPr>
        <p:spPr>
          <a:xfrm>
            <a:off x="10638345" y="4763691"/>
            <a:ext cx="731520" cy="406400"/>
          </a:xfrm>
          <a:prstGeom prst="rect">
            <a:avLst/>
          </a:prstGeom>
        </p:spPr>
        <p:txBody>
          <a:bodyPr vert="horz" wrap="square" lIns="0" tIns="12700" rIns="0" bIns="0" rtlCol="0">
            <a:spAutoFit/>
          </a:bodyPr>
          <a:lstStyle/>
          <a:p>
            <a:pPr marL="12700">
              <a:lnSpc>
                <a:spcPct val="100000"/>
              </a:lnSpc>
              <a:spcBef>
                <a:spcPts val="100"/>
              </a:spcBef>
            </a:pPr>
            <a:r>
              <a:rPr sz="2500" b="1" spc="-20" dirty="0">
                <a:solidFill>
                  <a:srgbClr val="202024"/>
                </a:solidFill>
                <a:latin typeface="Arial"/>
                <a:cs typeface="Arial"/>
              </a:rPr>
              <a:t>6213</a:t>
            </a:r>
            <a:endParaRPr sz="2500" dirty="0">
              <a:latin typeface="Arial"/>
              <a:cs typeface="Arial"/>
            </a:endParaRPr>
          </a:p>
        </p:txBody>
      </p:sp>
      <p:sp>
        <p:nvSpPr>
          <p:cNvPr id="39" name="object 39"/>
          <p:cNvSpPr txBox="1"/>
          <p:nvPr/>
        </p:nvSpPr>
        <p:spPr>
          <a:xfrm>
            <a:off x="10638345" y="5466953"/>
            <a:ext cx="731520" cy="406400"/>
          </a:xfrm>
          <a:prstGeom prst="rect">
            <a:avLst/>
          </a:prstGeom>
        </p:spPr>
        <p:txBody>
          <a:bodyPr vert="horz" wrap="square" lIns="0" tIns="12700" rIns="0" bIns="0" rtlCol="0">
            <a:spAutoFit/>
          </a:bodyPr>
          <a:lstStyle/>
          <a:p>
            <a:pPr marL="12700">
              <a:lnSpc>
                <a:spcPct val="100000"/>
              </a:lnSpc>
              <a:spcBef>
                <a:spcPts val="100"/>
              </a:spcBef>
            </a:pPr>
            <a:r>
              <a:rPr sz="2500" b="1" spc="-20" dirty="0">
                <a:solidFill>
                  <a:srgbClr val="202024"/>
                </a:solidFill>
                <a:latin typeface="Arial"/>
                <a:cs typeface="Arial"/>
              </a:rPr>
              <a:t>5217</a:t>
            </a:r>
            <a:endParaRPr sz="2500" dirty="0">
              <a:latin typeface="Arial"/>
              <a:cs typeface="Arial"/>
            </a:endParaRPr>
          </a:p>
        </p:txBody>
      </p:sp>
      <p:grpSp>
        <p:nvGrpSpPr>
          <p:cNvPr id="40" name="object 40"/>
          <p:cNvGrpSpPr/>
          <p:nvPr/>
        </p:nvGrpSpPr>
        <p:grpSpPr>
          <a:xfrm>
            <a:off x="7799434" y="5514648"/>
            <a:ext cx="2647315" cy="406400"/>
            <a:chOff x="7799434" y="5514648"/>
            <a:chExt cx="2647315" cy="406400"/>
          </a:xfrm>
        </p:grpSpPr>
        <p:sp>
          <p:nvSpPr>
            <p:cNvPr id="41" name="object 41"/>
            <p:cNvSpPr/>
            <p:nvPr/>
          </p:nvSpPr>
          <p:spPr>
            <a:xfrm>
              <a:off x="7809408" y="5516213"/>
              <a:ext cx="2637790" cy="405130"/>
            </a:xfrm>
            <a:custGeom>
              <a:avLst/>
              <a:gdLst/>
              <a:ahLst/>
              <a:cxnLst/>
              <a:rect l="l" t="t" r="r" b="b"/>
              <a:pathLst>
                <a:path w="2637790" h="405129">
                  <a:moveTo>
                    <a:pt x="2508275" y="0"/>
                  </a:moveTo>
                  <a:lnTo>
                    <a:pt x="128930" y="0"/>
                  </a:lnTo>
                  <a:lnTo>
                    <a:pt x="78743" y="10131"/>
                  </a:lnTo>
                  <a:lnTo>
                    <a:pt x="37761" y="37761"/>
                  </a:lnTo>
                  <a:lnTo>
                    <a:pt x="10131" y="78743"/>
                  </a:lnTo>
                  <a:lnTo>
                    <a:pt x="0" y="128930"/>
                  </a:lnTo>
                  <a:lnTo>
                    <a:pt x="0" y="275856"/>
                  </a:lnTo>
                  <a:lnTo>
                    <a:pt x="10131" y="326043"/>
                  </a:lnTo>
                  <a:lnTo>
                    <a:pt x="37761" y="367025"/>
                  </a:lnTo>
                  <a:lnTo>
                    <a:pt x="78743" y="394655"/>
                  </a:lnTo>
                  <a:lnTo>
                    <a:pt x="128930" y="404787"/>
                  </a:lnTo>
                  <a:lnTo>
                    <a:pt x="2508275" y="404787"/>
                  </a:lnTo>
                  <a:lnTo>
                    <a:pt x="2558462" y="394655"/>
                  </a:lnTo>
                  <a:lnTo>
                    <a:pt x="2599443" y="367025"/>
                  </a:lnTo>
                  <a:lnTo>
                    <a:pt x="2627074" y="326043"/>
                  </a:lnTo>
                  <a:lnTo>
                    <a:pt x="2637205" y="275856"/>
                  </a:lnTo>
                  <a:lnTo>
                    <a:pt x="2637205" y="128930"/>
                  </a:lnTo>
                  <a:lnTo>
                    <a:pt x="2627074" y="78743"/>
                  </a:lnTo>
                  <a:lnTo>
                    <a:pt x="2599443" y="37761"/>
                  </a:lnTo>
                  <a:lnTo>
                    <a:pt x="2558462" y="10131"/>
                  </a:lnTo>
                  <a:lnTo>
                    <a:pt x="2508275" y="0"/>
                  </a:lnTo>
                  <a:close/>
                </a:path>
              </a:pathLst>
            </a:custGeom>
            <a:solidFill>
              <a:srgbClr val="FFFFFF">
                <a:alpha val="41000"/>
              </a:srgbClr>
            </a:solidFill>
          </p:spPr>
          <p:txBody>
            <a:bodyPr wrap="square" lIns="0" tIns="0" rIns="0" bIns="0" rtlCol="0"/>
            <a:lstStyle/>
            <a:p>
              <a:endParaRPr dirty="0"/>
            </a:p>
          </p:txBody>
        </p:sp>
        <p:sp>
          <p:nvSpPr>
            <p:cNvPr id="42" name="object 42"/>
            <p:cNvSpPr/>
            <p:nvPr/>
          </p:nvSpPr>
          <p:spPr>
            <a:xfrm>
              <a:off x="7799434" y="5514648"/>
              <a:ext cx="951230" cy="405130"/>
            </a:xfrm>
            <a:custGeom>
              <a:avLst/>
              <a:gdLst/>
              <a:ahLst/>
              <a:cxnLst/>
              <a:rect l="l" t="t" r="r" b="b"/>
              <a:pathLst>
                <a:path w="951229" h="405129">
                  <a:moveTo>
                    <a:pt x="951026" y="0"/>
                  </a:moveTo>
                  <a:lnTo>
                    <a:pt x="133731" y="0"/>
                  </a:lnTo>
                  <a:lnTo>
                    <a:pt x="91459" y="6817"/>
                  </a:lnTo>
                  <a:lnTo>
                    <a:pt x="54748" y="25800"/>
                  </a:lnTo>
                  <a:lnTo>
                    <a:pt x="25800" y="54748"/>
                  </a:lnTo>
                  <a:lnTo>
                    <a:pt x="6817" y="91459"/>
                  </a:lnTo>
                  <a:lnTo>
                    <a:pt x="0" y="133731"/>
                  </a:lnTo>
                  <a:lnTo>
                    <a:pt x="0" y="271043"/>
                  </a:lnTo>
                  <a:lnTo>
                    <a:pt x="6817" y="313316"/>
                  </a:lnTo>
                  <a:lnTo>
                    <a:pt x="25800" y="350030"/>
                  </a:lnTo>
                  <a:lnTo>
                    <a:pt x="54748" y="378981"/>
                  </a:lnTo>
                  <a:lnTo>
                    <a:pt x="91459" y="397968"/>
                  </a:lnTo>
                  <a:lnTo>
                    <a:pt x="133731" y="404787"/>
                  </a:lnTo>
                  <a:lnTo>
                    <a:pt x="951026" y="404787"/>
                  </a:lnTo>
                  <a:lnTo>
                    <a:pt x="951026" y="0"/>
                  </a:lnTo>
                  <a:close/>
                </a:path>
              </a:pathLst>
            </a:custGeom>
            <a:solidFill>
              <a:srgbClr val="E12F49"/>
            </a:solidFill>
          </p:spPr>
          <p:txBody>
            <a:bodyPr wrap="square" lIns="0" tIns="0" rIns="0" bIns="0" rtlCol="0"/>
            <a:lstStyle/>
            <a:p>
              <a:endParaRPr dirty="0"/>
            </a:p>
          </p:txBody>
        </p:sp>
      </p:grpSp>
      <p:grpSp>
        <p:nvGrpSpPr>
          <p:cNvPr id="43" name="object 43"/>
          <p:cNvGrpSpPr/>
          <p:nvPr/>
        </p:nvGrpSpPr>
        <p:grpSpPr>
          <a:xfrm>
            <a:off x="7805784" y="4802572"/>
            <a:ext cx="2640965" cy="405765"/>
            <a:chOff x="7805784" y="4802572"/>
            <a:chExt cx="2640965" cy="405765"/>
          </a:xfrm>
        </p:grpSpPr>
        <p:sp>
          <p:nvSpPr>
            <p:cNvPr id="44" name="object 44"/>
            <p:cNvSpPr/>
            <p:nvPr/>
          </p:nvSpPr>
          <p:spPr>
            <a:xfrm>
              <a:off x="7809408" y="4802572"/>
              <a:ext cx="2637790" cy="405130"/>
            </a:xfrm>
            <a:custGeom>
              <a:avLst/>
              <a:gdLst/>
              <a:ahLst/>
              <a:cxnLst/>
              <a:rect l="l" t="t" r="r" b="b"/>
              <a:pathLst>
                <a:path w="2637790" h="405129">
                  <a:moveTo>
                    <a:pt x="2508275" y="0"/>
                  </a:moveTo>
                  <a:lnTo>
                    <a:pt x="128930" y="0"/>
                  </a:lnTo>
                  <a:lnTo>
                    <a:pt x="78743" y="10131"/>
                  </a:lnTo>
                  <a:lnTo>
                    <a:pt x="37761" y="37761"/>
                  </a:lnTo>
                  <a:lnTo>
                    <a:pt x="10131" y="78743"/>
                  </a:lnTo>
                  <a:lnTo>
                    <a:pt x="0" y="128930"/>
                  </a:lnTo>
                  <a:lnTo>
                    <a:pt x="0" y="275856"/>
                  </a:lnTo>
                  <a:lnTo>
                    <a:pt x="10131" y="326043"/>
                  </a:lnTo>
                  <a:lnTo>
                    <a:pt x="37761" y="367025"/>
                  </a:lnTo>
                  <a:lnTo>
                    <a:pt x="78743" y="394655"/>
                  </a:lnTo>
                  <a:lnTo>
                    <a:pt x="128930" y="404787"/>
                  </a:lnTo>
                  <a:lnTo>
                    <a:pt x="2508275" y="404787"/>
                  </a:lnTo>
                  <a:lnTo>
                    <a:pt x="2558462" y="394655"/>
                  </a:lnTo>
                  <a:lnTo>
                    <a:pt x="2599443" y="367025"/>
                  </a:lnTo>
                  <a:lnTo>
                    <a:pt x="2627074" y="326043"/>
                  </a:lnTo>
                  <a:lnTo>
                    <a:pt x="2637205" y="275856"/>
                  </a:lnTo>
                  <a:lnTo>
                    <a:pt x="2637205" y="128930"/>
                  </a:lnTo>
                  <a:lnTo>
                    <a:pt x="2627074" y="78743"/>
                  </a:lnTo>
                  <a:lnTo>
                    <a:pt x="2599443" y="37761"/>
                  </a:lnTo>
                  <a:lnTo>
                    <a:pt x="2558462" y="10131"/>
                  </a:lnTo>
                  <a:lnTo>
                    <a:pt x="2508275" y="0"/>
                  </a:lnTo>
                  <a:close/>
                </a:path>
              </a:pathLst>
            </a:custGeom>
            <a:solidFill>
              <a:srgbClr val="FFFFFF">
                <a:alpha val="41000"/>
              </a:srgbClr>
            </a:solidFill>
          </p:spPr>
          <p:txBody>
            <a:bodyPr wrap="square" lIns="0" tIns="0" rIns="0" bIns="0" rtlCol="0"/>
            <a:lstStyle/>
            <a:p>
              <a:endParaRPr dirty="0"/>
            </a:p>
          </p:txBody>
        </p:sp>
        <p:sp>
          <p:nvSpPr>
            <p:cNvPr id="45" name="object 45"/>
            <p:cNvSpPr/>
            <p:nvPr/>
          </p:nvSpPr>
          <p:spPr>
            <a:xfrm>
              <a:off x="7805784" y="4803124"/>
              <a:ext cx="1465580" cy="405130"/>
            </a:xfrm>
            <a:custGeom>
              <a:avLst/>
              <a:gdLst/>
              <a:ahLst/>
              <a:cxnLst/>
              <a:rect l="l" t="t" r="r" b="b"/>
              <a:pathLst>
                <a:path w="1465579" h="405129">
                  <a:moveTo>
                    <a:pt x="1465376" y="0"/>
                  </a:moveTo>
                  <a:lnTo>
                    <a:pt x="133731" y="0"/>
                  </a:lnTo>
                  <a:lnTo>
                    <a:pt x="91459" y="6817"/>
                  </a:lnTo>
                  <a:lnTo>
                    <a:pt x="54748" y="25800"/>
                  </a:lnTo>
                  <a:lnTo>
                    <a:pt x="25800" y="54748"/>
                  </a:lnTo>
                  <a:lnTo>
                    <a:pt x="6817" y="91459"/>
                  </a:lnTo>
                  <a:lnTo>
                    <a:pt x="0" y="133730"/>
                  </a:lnTo>
                  <a:lnTo>
                    <a:pt x="0" y="271043"/>
                  </a:lnTo>
                  <a:lnTo>
                    <a:pt x="6817" y="313316"/>
                  </a:lnTo>
                  <a:lnTo>
                    <a:pt x="25800" y="350030"/>
                  </a:lnTo>
                  <a:lnTo>
                    <a:pt x="54748" y="378981"/>
                  </a:lnTo>
                  <a:lnTo>
                    <a:pt x="91459" y="397968"/>
                  </a:lnTo>
                  <a:lnTo>
                    <a:pt x="133731" y="404787"/>
                  </a:lnTo>
                  <a:lnTo>
                    <a:pt x="1465376" y="404787"/>
                  </a:lnTo>
                  <a:lnTo>
                    <a:pt x="1465376" y="0"/>
                  </a:lnTo>
                  <a:close/>
                </a:path>
              </a:pathLst>
            </a:custGeom>
            <a:solidFill>
              <a:srgbClr val="E12F49"/>
            </a:solidFill>
          </p:spPr>
          <p:txBody>
            <a:bodyPr wrap="square" lIns="0" tIns="0" rIns="0" bIns="0" rtlCol="0"/>
            <a:lstStyle/>
            <a:p>
              <a:endParaRPr dirty="0"/>
            </a:p>
          </p:txBody>
        </p:sp>
      </p:grpSp>
      <p:pic>
        <p:nvPicPr>
          <p:cNvPr id="47" name="object 47"/>
          <p:cNvPicPr/>
          <p:nvPr/>
        </p:nvPicPr>
        <p:blipFill>
          <a:blip r:embed="rId5" cstate="print"/>
          <a:stretch>
            <a:fillRect/>
          </a:stretch>
        </p:blipFill>
        <p:spPr>
          <a:xfrm>
            <a:off x="6649572" y="2300834"/>
            <a:ext cx="5097128" cy="1330007"/>
          </a:xfrm>
          <a:prstGeom prst="rect">
            <a:avLst/>
          </a:prstGeom>
        </p:spPr>
      </p:pic>
      <p:sp>
        <p:nvSpPr>
          <p:cNvPr id="48" name="object 48"/>
          <p:cNvSpPr/>
          <p:nvPr/>
        </p:nvSpPr>
        <p:spPr>
          <a:xfrm>
            <a:off x="564730" y="377634"/>
            <a:ext cx="430530" cy="430530"/>
          </a:xfrm>
          <a:custGeom>
            <a:avLst/>
            <a:gdLst/>
            <a:ahLst/>
            <a:cxnLst/>
            <a:rect l="l" t="t" r="r" b="b"/>
            <a:pathLst>
              <a:path w="430530" h="430530">
                <a:moveTo>
                  <a:pt x="166738" y="277380"/>
                </a:moveTo>
                <a:close/>
              </a:path>
              <a:path w="430530" h="430530">
                <a:moveTo>
                  <a:pt x="263499" y="277380"/>
                </a:moveTo>
                <a:close/>
              </a:path>
              <a:path w="430530" h="430530">
                <a:moveTo>
                  <a:pt x="390550" y="293890"/>
                </a:moveTo>
                <a:lnTo>
                  <a:pt x="383489" y="250710"/>
                </a:lnTo>
                <a:lnTo>
                  <a:pt x="383082" y="189750"/>
                </a:lnTo>
                <a:lnTo>
                  <a:pt x="381914" y="170700"/>
                </a:lnTo>
                <a:lnTo>
                  <a:pt x="357974" y="121170"/>
                </a:lnTo>
                <a:lnTo>
                  <a:pt x="316992" y="107200"/>
                </a:lnTo>
                <a:lnTo>
                  <a:pt x="308673" y="107200"/>
                </a:lnTo>
                <a:lnTo>
                  <a:pt x="301472" y="112280"/>
                </a:lnTo>
                <a:lnTo>
                  <a:pt x="295122" y="118630"/>
                </a:lnTo>
                <a:lnTo>
                  <a:pt x="291185" y="127520"/>
                </a:lnTo>
                <a:lnTo>
                  <a:pt x="290169" y="136410"/>
                </a:lnTo>
                <a:lnTo>
                  <a:pt x="292608" y="146570"/>
                </a:lnTo>
                <a:lnTo>
                  <a:pt x="292785" y="146570"/>
                </a:lnTo>
                <a:lnTo>
                  <a:pt x="292925" y="147840"/>
                </a:lnTo>
                <a:lnTo>
                  <a:pt x="295148" y="151650"/>
                </a:lnTo>
                <a:lnTo>
                  <a:pt x="294360" y="154190"/>
                </a:lnTo>
                <a:lnTo>
                  <a:pt x="287147" y="161810"/>
                </a:lnTo>
                <a:lnTo>
                  <a:pt x="281724" y="164350"/>
                </a:lnTo>
                <a:lnTo>
                  <a:pt x="271081" y="165620"/>
                </a:lnTo>
                <a:lnTo>
                  <a:pt x="267677" y="164350"/>
                </a:lnTo>
                <a:lnTo>
                  <a:pt x="264947" y="160540"/>
                </a:lnTo>
                <a:lnTo>
                  <a:pt x="260616" y="155460"/>
                </a:lnTo>
                <a:lnTo>
                  <a:pt x="257098" y="150380"/>
                </a:lnTo>
                <a:lnTo>
                  <a:pt x="254482" y="144030"/>
                </a:lnTo>
                <a:lnTo>
                  <a:pt x="252907" y="137680"/>
                </a:lnTo>
                <a:lnTo>
                  <a:pt x="252691" y="135140"/>
                </a:lnTo>
                <a:lnTo>
                  <a:pt x="252044" y="127520"/>
                </a:lnTo>
                <a:lnTo>
                  <a:pt x="280098" y="95770"/>
                </a:lnTo>
                <a:lnTo>
                  <a:pt x="285216" y="85610"/>
                </a:lnTo>
                <a:lnTo>
                  <a:pt x="299885" y="89420"/>
                </a:lnTo>
                <a:lnTo>
                  <a:pt x="303568" y="90690"/>
                </a:lnTo>
                <a:lnTo>
                  <a:pt x="304850" y="91960"/>
                </a:lnTo>
                <a:lnTo>
                  <a:pt x="305777" y="93230"/>
                </a:lnTo>
                <a:lnTo>
                  <a:pt x="310603" y="85610"/>
                </a:lnTo>
                <a:lnTo>
                  <a:pt x="312216" y="83070"/>
                </a:lnTo>
                <a:lnTo>
                  <a:pt x="300075" y="75450"/>
                </a:lnTo>
                <a:lnTo>
                  <a:pt x="286499" y="74180"/>
                </a:lnTo>
                <a:lnTo>
                  <a:pt x="284543" y="69100"/>
                </a:lnTo>
                <a:lnTo>
                  <a:pt x="278828" y="66560"/>
                </a:lnTo>
                <a:lnTo>
                  <a:pt x="269532" y="65290"/>
                </a:lnTo>
                <a:lnTo>
                  <a:pt x="256844" y="66560"/>
                </a:lnTo>
                <a:lnTo>
                  <a:pt x="242722" y="66560"/>
                </a:lnTo>
                <a:lnTo>
                  <a:pt x="234175" y="65290"/>
                </a:lnTo>
                <a:lnTo>
                  <a:pt x="229946" y="62750"/>
                </a:lnTo>
                <a:lnTo>
                  <a:pt x="228815" y="61480"/>
                </a:lnTo>
                <a:lnTo>
                  <a:pt x="227850" y="71640"/>
                </a:lnTo>
                <a:lnTo>
                  <a:pt x="236296" y="77990"/>
                </a:lnTo>
                <a:lnTo>
                  <a:pt x="238988" y="79260"/>
                </a:lnTo>
                <a:lnTo>
                  <a:pt x="231965" y="88150"/>
                </a:lnTo>
                <a:lnTo>
                  <a:pt x="224840" y="100850"/>
                </a:lnTo>
                <a:lnTo>
                  <a:pt x="218821" y="116090"/>
                </a:lnTo>
                <a:lnTo>
                  <a:pt x="215087" y="135140"/>
                </a:lnTo>
                <a:lnTo>
                  <a:pt x="211340" y="116090"/>
                </a:lnTo>
                <a:lnTo>
                  <a:pt x="205320" y="100850"/>
                </a:lnTo>
                <a:lnTo>
                  <a:pt x="198196" y="88150"/>
                </a:lnTo>
                <a:lnTo>
                  <a:pt x="196189" y="85610"/>
                </a:lnTo>
                <a:lnTo>
                  <a:pt x="191185" y="79260"/>
                </a:lnTo>
                <a:lnTo>
                  <a:pt x="193878" y="77990"/>
                </a:lnTo>
                <a:lnTo>
                  <a:pt x="202323" y="71640"/>
                </a:lnTo>
                <a:lnTo>
                  <a:pt x="202082" y="69100"/>
                </a:lnTo>
                <a:lnTo>
                  <a:pt x="201358" y="61480"/>
                </a:lnTo>
                <a:lnTo>
                  <a:pt x="198132" y="66560"/>
                </a:lnTo>
                <a:lnTo>
                  <a:pt x="194132" y="69100"/>
                </a:lnTo>
                <a:lnTo>
                  <a:pt x="186740" y="67830"/>
                </a:lnTo>
                <a:lnTo>
                  <a:pt x="160642" y="65290"/>
                </a:lnTo>
                <a:lnTo>
                  <a:pt x="151333" y="66560"/>
                </a:lnTo>
                <a:lnTo>
                  <a:pt x="145618" y="69100"/>
                </a:lnTo>
                <a:lnTo>
                  <a:pt x="143675" y="74180"/>
                </a:lnTo>
                <a:lnTo>
                  <a:pt x="130098" y="75450"/>
                </a:lnTo>
                <a:lnTo>
                  <a:pt x="117957" y="83070"/>
                </a:lnTo>
                <a:lnTo>
                  <a:pt x="124396" y="93230"/>
                </a:lnTo>
                <a:lnTo>
                  <a:pt x="125323" y="91960"/>
                </a:lnTo>
                <a:lnTo>
                  <a:pt x="126606" y="90690"/>
                </a:lnTo>
                <a:lnTo>
                  <a:pt x="130289" y="89420"/>
                </a:lnTo>
                <a:lnTo>
                  <a:pt x="144957" y="85610"/>
                </a:lnTo>
                <a:lnTo>
                  <a:pt x="150075" y="95770"/>
                </a:lnTo>
                <a:lnTo>
                  <a:pt x="158102" y="97040"/>
                </a:lnTo>
                <a:lnTo>
                  <a:pt x="178231" y="127520"/>
                </a:lnTo>
                <a:lnTo>
                  <a:pt x="177266" y="137680"/>
                </a:lnTo>
                <a:lnTo>
                  <a:pt x="175615" y="144030"/>
                </a:lnTo>
                <a:lnTo>
                  <a:pt x="173012" y="150380"/>
                </a:lnTo>
                <a:lnTo>
                  <a:pt x="169532" y="155460"/>
                </a:lnTo>
                <a:lnTo>
                  <a:pt x="165227" y="160540"/>
                </a:lnTo>
                <a:lnTo>
                  <a:pt x="162496" y="164350"/>
                </a:lnTo>
                <a:lnTo>
                  <a:pt x="159092" y="165620"/>
                </a:lnTo>
                <a:lnTo>
                  <a:pt x="148450" y="164350"/>
                </a:lnTo>
                <a:lnTo>
                  <a:pt x="143027" y="161810"/>
                </a:lnTo>
                <a:lnTo>
                  <a:pt x="135813" y="154190"/>
                </a:lnTo>
                <a:lnTo>
                  <a:pt x="135026" y="151650"/>
                </a:lnTo>
                <a:lnTo>
                  <a:pt x="137248" y="147840"/>
                </a:lnTo>
                <a:lnTo>
                  <a:pt x="137388" y="146570"/>
                </a:lnTo>
                <a:lnTo>
                  <a:pt x="137566" y="146570"/>
                </a:lnTo>
                <a:lnTo>
                  <a:pt x="139992" y="136410"/>
                </a:lnTo>
                <a:lnTo>
                  <a:pt x="138976" y="127520"/>
                </a:lnTo>
                <a:lnTo>
                  <a:pt x="135039" y="118630"/>
                </a:lnTo>
                <a:lnTo>
                  <a:pt x="128701" y="112280"/>
                </a:lnTo>
                <a:lnTo>
                  <a:pt x="121500" y="107200"/>
                </a:lnTo>
                <a:lnTo>
                  <a:pt x="113182" y="107200"/>
                </a:lnTo>
                <a:lnTo>
                  <a:pt x="72199" y="121170"/>
                </a:lnTo>
                <a:lnTo>
                  <a:pt x="48247" y="170700"/>
                </a:lnTo>
                <a:lnTo>
                  <a:pt x="46990" y="218960"/>
                </a:lnTo>
                <a:lnTo>
                  <a:pt x="46913" y="229120"/>
                </a:lnTo>
                <a:lnTo>
                  <a:pt x="46380" y="267220"/>
                </a:lnTo>
                <a:lnTo>
                  <a:pt x="39624" y="293890"/>
                </a:lnTo>
                <a:lnTo>
                  <a:pt x="46316" y="293890"/>
                </a:lnTo>
                <a:lnTo>
                  <a:pt x="58102" y="291350"/>
                </a:lnTo>
                <a:lnTo>
                  <a:pt x="70535" y="285000"/>
                </a:lnTo>
                <a:lnTo>
                  <a:pt x="79171" y="278650"/>
                </a:lnTo>
                <a:lnTo>
                  <a:pt x="81330" y="278650"/>
                </a:lnTo>
                <a:lnTo>
                  <a:pt x="91325" y="272300"/>
                </a:lnTo>
                <a:lnTo>
                  <a:pt x="96507" y="264680"/>
                </a:lnTo>
                <a:lnTo>
                  <a:pt x="98501" y="257060"/>
                </a:lnTo>
                <a:lnTo>
                  <a:pt x="98971" y="250710"/>
                </a:lnTo>
                <a:lnTo>
                  <a:pt x="108229" y="248170"/>
                </a:lnTo>
                <a:lnTo>
                  <a:pt x="123190" y="218960"/>
                </a:lnTo>
                <a:lnTo>
                  <a:pt x="125145" y="224040"/>
                </a:lnTo>
                <a:lnTo>
                  <a:pt x="130390" y="227850"/>
                </a:lnTo>
                <a:lnTo>
                  <a:pt x="137934" y="226580"/>
                </a:lnTo>
                <a:lnTo>
                  <a:pt x="146786" y="221500"/>
                </a:lnTo>
                <a:lnTo>
                  <a:pt x="149237" y="227850"/>
                </a:lnTo>
                <a:lnTo>
                  <a:pt x="155219" y="230390"/>
                </a:lnTo>
                <a:lnTo>
                  <a:pt x="162598" y="229120"/>
                </a:lnTo>
                <a:lnTo>
                  <a:pt x="169265" y="224040"/>
                </a:lnTo>
                <a:lnTo>
                  <a:pt x="169913" y="226580"/>
                </a:lnTo>
                <a:lnTo>
                  <a:pt x="174066" y="232930"/>
                </a:lnTo>
                <a:lnTo>
                  <a:pt x="165493" y="234200"/>
                </a:lnTo>
                <a:lnTo>
                  <a:pt x="161620" y="236740"/>
                </a:lnTo>
                <a:lnTo>
                  <a:pt x="147002" y="269760"/>
                </a:lnTo>
                <a:lnTo>
                  <a:pt x="133921" y="282460"/>
                </a:lnTo>
                <a:lnTo>
                  <a:pt x="127203" y="288810"/>
                </a:lnTo>
                <a:lnTo>
                  <a:pt x="123837" y="291350"/>
                </a:lnTo>
                <a:lnTo>
                  <a:pt x="118198" y="286270"/>
                </a:lnTo>
                <a:lnTo>
                  <a:pt x="115379" y="283730"/>
                </a:lnTo>
                <a:lnTo>
                  <a:pt x="112623" y="282460"/>
                </a:lnTo>
                <a:lnTo>
                  <a:pt x="109855" y="281190"/>
                </a:lnTo>
                <a:lnTo>
                  <a:pt x="106857" y="281190"/>
                </a:lnTo>
                <a:lnTo>
                  <a:pt x="105968" y="282460"/>
                </a:lnTo>
                <a:lnTo>
                  <a:pt x="96050" y="277380"/>
                </a:lnTo>
                <a:lnTo>
                  <a:pt x="90551" y="285000"/>
                </a:lnTo>
                <a:lnTo>
                  <a:pt x="92722" y="288810"/>
                </a:lnTo>
                <a:lnTo>
                  <a:pt x="95034" y="286270"/>
                </a:lnTo>
                <a:lnTo>
                  <a:pt x="98793" y="286270"/>
                </a:lnTo>
                <a:lnTo>
                  <a:pt x="101053" y="288810"/>
                </a:lnTo>
                <a:lnTo>
                  <a:pt x="87655" y="291350"/>
                </a:lnTo>
                <a:lnTo>
                  <a:pt x="90766" y="301510"/>
                </a:lnTo>
                <a:lnTo>
                  <a:pt x="94386" y="302780"/>
                </a:lnTo>
                <a:lnTo>
                  <a:pt x="94386" y="300240"/>
                </a:lnTo>
                <a:lnTo>
                  <a:pt x="95275" y="296430"/>
                </a:lnTo>
                <a:lnTo>
                  <a:pt x="99491" y="296430"/>
                </a:lnTo>
                <a:lnTo>
                  <a:pt x="99275" y="301510"/>
                </a:lnTo>
                <a:lnTo>
                  <a:pt x="102196" y="301510"/>
                </a:lnTo>
                <a:lnTo>
                  <a:pt x="111620" y="302780"/>
                </a:lnTo>
                <a:lnTo>
                  <a:pt x="122720" y="302780"/>
                </a:lnTo>
                <a:lnTo>
                  <a:pt x="128041" y="307860"/>
                </a:lnTo>
                <a:lnTo>
                  <a:pt x="127114" y="312940"/>
                </a:lnTo>
                <a:lnTo>
                  <a:pt x="130924" y="316750"/>
                </a:lnTo>
                <a:lnTo>
                  <a:pt x="133718" y="316750"/>
                </a:lnTo>
                <a:lnTo>
                  <a:pt x="134048" y="318020"/>
                </a:lnTo>
                <a:lnTo>
                  <a:pt x="133438" y="320560"/>
                </a:lnTo>
                <a:lnTo>
                  <a:pt x="130873" y="323100"/>
                </a:lnTo>
                <a:lnTo>
                  <a:pt x="137502" y="323100"/>
                </a:lnTo>
                <a:lnTo>
                  <a:pt x="142328" y="319290"/>
                </a:lnTo>
                <a:lnTo>
                  <a:pt x="144449" y="315480"/>
                </a:lnTo>
                <a:lnTo>
                  <a:pt x="142963" y="311670"/>
                </a:lnTo>
                <a:lnTo>
                  <a:pt x="134213" y="302780"/>
                </a:lnTo>
                <a:lnTo>
                  <a:pt x="133870" y="300240"/>
                </a:lnTo>
                <a:lnTo>
                  <a:pt x="133438" y="297700"/>
                </a:lnTo>
                <a:lnTo>
                  <a:pt x="134480" y="296430"/>
                </a:lnTo>
                <a:lnTo>
                  <a:pt x="136563" y="293890"/>
                </a:lnTo>
                <a:lnTo>
                  <a:pt x="139280" y="291350"/>
                </a:lnTo>
                <a:lnTo>
                  <a:pt x="143383" y="287540"/>
                </a:lnTo>
                <a:lnTo>
                  <a:pt x="148386" y="283730"/>
                </a:lnTo>
                <a:lnTo>
                  <a:pt x="154762" y="278650"/>
                </a:lnTo>
                <a:lnTo>
                  <a:pt x="156451" y="278650"/>
                </a:lnTo>
                <a:lnTo>
                  <a:pt x="159448" y="276110"/>
                </a:lnTo>
                <a:lnTo>
                  <a:pt x="161315" y="276110"/>
                </a:lnTo>
                <a:lnTo>
                  <a:pt x="166687" y="277368"/>
                </a:lnTo>
                <a:lnTo>
                  <a:pt x="168821" y="276110"/>
                </a:lnTo>
                <a:lnTo>
                  <a:pt x="170980" y="274840"/>
                </a:lnTo>
                <a:lnTo>
                  <a:pt x="175831" y="272300"/>
                </a:lnTo>
                <a:lnTo>
                  <a:pt x="182562" y="269760"/>
                </a:lnTo>
                <a:lnTo>
                  <a:pt x="191579" y="267220"/>
                </a:lnTo>
                <a:lnTo>
                  <a:pt x="190652" y="268490"/>
                </a:lnTo>
                <a:lnTo>
                  <a:pt x="190017" y="268490"/>
                </a:lnTo>
                <a:lnTo>
                  <a:pt x="188760" y="271030"/>
                </a:lnTo>
                <a:lnTo>
                  <a:pt x="188252" y="272300"/>
                </a:lnTo>
                <a:lnTo>
                  <a:pt x="186575" y="276110"/>
                </a:lnTo>
                <a:lnTo>
                  <a:pt x="185889" y="277380"/>
                </a:lnTo>
                <a:lnTo>
                  <a:pt x="165227" y="326910"/>
                </a:lnTo>
                <a:lnTo>
                  <a:pt x="155676" y="348500"/>
                </a:lnTo>
                <a:lnTo>
                  <a:pt x="158292" y="354850"/>
                </a:lnTo>
                <a:lnTo>
                  <a:pt x="170649" y="361200"/>
                </a:lnTo>
                <a:lnTo>
                  <a:pt x="176580" y="359930"/>
                </a:lnTo>
                <a:lnTo>
                  <a:pt x="180073" y="354850"/>
                </a:lnTo>
                <a:lnTo>
                  <a:pt x="179070" y="357390"/>
                </a:lnTo>
                <a:lnTo>
                  <a:pt x="178600" y="361200"/>
                </a:lnTo>
                <a:lnTo>
                  <a:pt x="180022" y="363740"/>
                </a:lnTo>
                <a:lnTo>
                  <a:pt x="181406" y="366280"/>
                </a:lnTo>
                <a:lnTo>
                  <a:pt x="183667" y="368820"/>
                </a:lnTo>
                <a:lnTo>
                  <a:pt x="186626" y="370090"/>
                </a:lnTo>
                <a:lnTo>
                  <a:pt x="189471" y="371360"/>
                </a:lnTo>
                <a:lnTo>
                  <a:pt x="192849" y="371360"/>
                </a:lnTo>
                <a:lnTo>
                  <a:pt x="199136" y="370090"/>
                </a:lnTo>
                <a:lnTo>
                  <a:pt x="201244" y="368820"/>
                </a:lnTo>
                <a:lnTo>
                  <a:pt x="202869" y="365010"/>
                </a:lnTo>
                <a:lnTo>
                  <a:pt x="203136" y="372630"/>
                </a:lnTo>
                <a:lnTo>
                  <a:pt x="207645" y="376440"/>
                </a:lnTo>
                <a:lnTo>
                  <a:pt x="222529" y="376440"/>
                </a:lnTo>
                <a:lnTo>
                  <a:pt x="227037" y="372630"/>
                </a:lnTo>
                <a:lnTo>
                  <a:pt x="227304" y="365010"/>
                </a:lnTo>
                <a:lnTo>
                  <a:pt x="228930" y="368820"/>
                </a:lnTo>
                <a:lnTo>
                  <a:pt x="231038" y="370090"/>
                </a:lnTo>
                <a:lnTo>
                  <a:pt x="237324" y="371360"/>
                </a:lnTo>
                <a:lnTo>
                  <a:pt x="240703" y="371360"/>
                </a:lnTo>
                <a:lnTo>
                  <a:pt x="243547" y="370090"/>
                </a:lnTo>
                <a:lnTo>
                  <a:pt x="246507" y="368820"/>
                </a:lnTo>
                <a:lnTo>
                  <a:pt x="248767" y="366280"/>
                </a:lnTo>
                <a:lnTo>
                  <a:pt x="249453" y="365010"/>
                </a:lnTo>
                <a:lnTo>
                  <a:pt x="251574" y="361200"/>
                </a:lnTo>
                <a:lnTo>
                  <a:pt x="251104" y="357390"/>
                </a:lnTo>
                <a:lnTo>
                  <a:pt x="250101" y="354850"/>
                </a:lnTo>
                <a:lnTo>
                  <a:pt x="253593" y="359930"/>
                </a:lnTo>
                <a:lnTo>
                  <a:pt x="259524" y="361200"/>
                </a:lnTo>
                <a:lnTo>
                  <a:pt x="271881" y="354850"/>
                </a:lnTo>
                <a:lnTo>
                  <a:pt x="274497" y="348500"/>
                </a:lnTo>
                <a:lnTo>
                  <a:pt x="244271" y="277368"/>
                </a:lnTo>
                <a:lnTo>
                  <a:pt x="243598" y="276110"/>
                </a:lnTo>
                <a:lnTo>
                  <a:pt x="241922" y="272300"/>
                </a:lnTo>
                <a:lnTo>
                  <a:pt x="241414" y="271030"/>
                </a:lnTo>
                <a:lnTo>
                  <a:pt x="240157" y="268490"/>
                </a:lnTo>
                <a:lnTo>
                  <a:pt x="239522" y="268490"/>
                </a:lnTo>
                <a:lnTo>
                  <a:pt x="238594" y="267220"/>
                </a:lnTo>
                <a:lnTo>
                  <a:pt x="247599" y="269760"/>
                </a:lnTo>
                <a:lnTo>
                  <a:pt x="254330" y="272300"/>
                </a:lnTo>
                <a:lnTo>
                  <a:pt x="259181" y="274840"/>
                </a:lnTo>
                <a:lnTo>
                  <a:pt x="263474" y="277368"/>
                </a:lnTo>
                <a:lnTo>
                  <a:pt x="268859" y="276110"/>
                </a:lnTo>
                <a:lnTo>
                  <a:pt x="270725" y="276110"/>
                </a:lnTo>
                <a:lnTo>
                  <a:pt x="273723" y="278650"/>
                </a:lnTo>
                <a:lnTo>
                  <a:pt x="275412" y="278650"/>
                </a:lnTo>
                <a:lnTo>
                  <a:pt x="281787" y="283730"/>
                </a:lnTo>
                <a:lnTo>
                  <a:pt x="286791" y="287540"/>
                </a:lnTo>
                <a:lnTo>
                  <a:pt x="293611" y="293890"/>
                </a:lnTo>
                <a:lnTo>
                  <a:pt x="296735" y="297700"/>
                </a:lnTo>
                <a:lnTo>
                  <a:pt x="296303" y="300240"/>
                </a:lnTo>
                <a:lnTo>
                  <a:pt x="295960" y="302780"/>
                </a:lnTo>
                <a:lnTo>
                  <a:pt x="287210" y="311670"/>
                </a:lnTo>
                <a:lnTo>
                  <a:pt x="285724" y="315480"/>
                </a:lnTo>
                <a:lnTo>
                  <a:pt x="287845" y="319290"/>
                </a:lnTo>
                <a:lnTo>
                  <a:pt x="292671" y="323100"/>
                </a:lnTo>
                <a:lnTo>
                  <a:pt x="299300" y="323100"/>
                </a:lnTo>
                <a:lnTo>
                  <a:pt x="296735" y="320560"/>
                </a:lnTo>
                <a:lnTo>
                  <a:pt x="296125" y="318020"/>
                </a:lnTo>
                <a:lnTo>
                  <a:pt x="296456" y="316750"/>
                </a:lnTo>
                <a:lnTo>
                  <a:pt x="299250" y="316750"/>
                </a:lnTo>
                <a:lnTo>
                  <a:pt x="303060" y="312940"/>
                </a:lnTo>
                <a:lnTo>
                  <a:pt x="302133" y="307860"/>
                </a:lnTo>
                <a:lnTo>
                  <a:pt x="307454" y="302780"/>
                </a:lnTo>
                <a:lnTo>
                  <a:pt x="318554" y="302780"/>
                </a:lnTo>
                <a:lnTo>
                  <a:pt x="327977" y="301510"/>
                </a:lnTo>
                <a:lnTo>
                  <a:pt x="330898" y="301510"/>
                </a:lnTo>
                <a:lnTo>
                  <a:pt x="330682" y="296430"/>
                </a:lnTo>
                <a:lnTo>
                  <a:pt x="334899" y="296430"/>
                </a:lnTo>
                <a:lnTo>
                  <a:pt x="335788" y="300240"/>
                </a:lnTo>
                <a:lnTo>
                  <a:pt x="335788" y="302780"/>
                </a:lnTo>
                <a:lnTo>
                  <a:pt x="339407" y="301510"/>
                </a:lnTo>
                <a:lnTo>
                  <a:pt x="340956" y="296430"/>
                </a:lnTo>
                <a:lnTo>
                  <a:pt x="342519" y="291350"/>
                </a:lnTo>
                <a:lnTo>
                  <a:pt x="329120" y="288810"/>
                </a:lnTo>
                <a:lnTo>
                  <a:pt x="331381" y="286270"/>
                </a:lnTo>
                <a:lnTo>
                  <a:pt x="335140" y="286270"/>
                </a:lnTo>
                <a:lnTo>
                  <a:pt x="337451" y="288810"/>
                </a:lnTo>
                <a:lnTo>
                  <a:pt x="338899" y="286270"/>
                </a:lnTo>
                <a:lnTo>
                  <a:pt x="339623" y="285000"/>
                </a:lnTo>
                <a:lnTo>
                  <a:pt x="337781" y="282460"/>
                </a:lnTo>
                <a:lnTo>
                  <a:pt x="334124" y="277380"/>
                </a:lnTo>
                <a:lnTo>
                  <a:pt x="324205" y="282460"/>
                </a:lnTo>
                <a:lnTo>
                  <a:pt x="323303" y="281190"/>
                </a:lnTo>
                <a:lnTo>
                  <a:pt x="320306" y="281190"/>
                </a:lnTo>
                <a:lnTo>
                  <a:pt x="314782" y="283730"/>
                </a:lnTo>
                <a:lnTo>
                  <a:pt x="306336" y="291350"/>
                </a:lnTo>
                <a:lnTo>
                  <a:pt x="302971" y="288810"/>
                </a:lnTo>
                <a:lnTo>
                  <a:pt x="296252" y="282460"/>
                </a:lnTo>
                <a:lnTo>
                  <a:pt x="289712" y="276110"/>
                </a:lnTo>
                <a:lnTo>
                  <a:pt x="283171" y="269760"/>
                </a:lnTo>
                <a:lnTo>
                  <a:pt x="283044" y="267220"/>
                </a:lnTo>
                <a:lnTo>
                  <a:pt x="282854" y="263410"/>
                </a:lnTo>
                <a:lnTo>
                  <a:pt x="281444" y="255790"/>
                </a:lnTo>
                <a:lnTo>
                  <a:pt x="256108" y="232930"/>
                </a:lnTo>
                <a:lnTo>
                  <a:pt x="260261" y="226580"/>
                </a:lnTo>
                <a:lnTo>
                  <a:pt x="260908" y="224040"/>
                </a:lnTo>
                <a:lnTo>
                  <a:pt x="267563" y="229120"/>
                </a:lnTo>
                <a:lnTo>
                  <a:pt x="274942" y="230390"/>
                </a:lnTo>
                <a:lnTo>
                  <a:pt x="280924" y="227850"/>
                </a:lnTo>
                <a:lnTo>
                  <a:pt x="282397" y="224040"/>
                </a:lnTo>
                <a:lnTo>
                  <a:pt x="283387" y="221500"/>
                </a:lnTo>
                <a:lnTo>
                  <a:pt x="292227" y="226580"/>
                </a:lnTo>
                <a:lnTo>
                  <a:pt x="299770" y="227850"/>
                </a:lnTo>
                <a:lnTo>
                  <a:pt x="305015" y="224040"/>
                </a:lnTo>
                <a:lnTo>
                  <a:pt x="305993" y="221500"/>
                </a:lnTo>
                <a:lnTo>
                  <a:pt x="306984" y="218960"/>
                </a:lnTo>
                <a:lnTo>
                  <a:pt x="331203" y="250710"/>
                </a:lnTo>
                <a:lnTo>
                  <a:pt x="331660" y="257060"/>
                </a:lnTo>
                <a:lnTo>
                  <a:pt x="333654" y="264680"/>
                </a:lnTo>
                <a:lnTo>
                  <a:pt x="338836" y="272300"/>
                </a:lnTo>
                <a:lnTo>
                  <a:pt x="348843" y="278650"/>
                </a:lnTo>
                <a:lnTo>
                  <a:pt x="351002" y="278650"/>
                </a:lnTo>
                <a:lnTo>
                  <a:pt x="359625" y="285000"/>
                </a:lnTo>
                <a:lnTo>
                  <a:pt x="372059" y="291350"/>
                </a:lnTo>
                <a:lnTo>
                  <a:pt x="383844" y="293890"/>
                </a:lnTo>
                <a:lnTo>
                  <a:pt x="390550" y="293890"/>
                </a:lnTo>
                <a:close/>
              </a:path>
              <a:path w="430530" h="430530">
                <a:moveTo>
                  <a:pt x="430237" y="215112"/>
                </a:moveTo>
                <a:lnTo>
                  <a:pt x="424548" y="165785"/>
                </a:lnTo>
                <a:lnTo>
                  <a:pt x="413613" y="135191"/>
                </a:lnTo>
                <a:lnTo>
                  <a:pt x="413613" y="215112"/>
                </a:lnTo>
                <a:lnTo>
                  <a:pt x="408368" y="260616"/>
                </a:lnTo>
                <a:lnTo>
                  <a:pt x="393433" y="302399"/>
                </a:lnTo>
                <a:lnTo>
                  <a:pt x="370001" y="339255"/>
                </a:lnTo>
                <a:lnTo>
                  <a:pt x="339255" y="369989"/>
                </a:lnTo>
                <a:lnTo>
                  <a:pt x="302387" y="393420"/>
                </a:lnTo>
                <a:lnTo>
                  <a:pt x="260604" y="408355"/>
                </a:lnTo>
                <a:lnTo>
                  <a:pt x="215087" y="413600"/>
                </a:lnTo>
                <a:lnTo>
                  <a:pt x="169545" y="408343"/>
                </a:lnTo>
                <a:lnTo>
                  <a:pt x="127800" y="393420"/>
                </a:lnTo>
                <a:lnTo>
                  <a:pt x="90944" y="369989"/>
                </a:lnTo>
                <a:lnTo>
                  <a:pt x="60210" y="339255"/>
                </a:lnTo>
                <a:lnTo>
                  <a:pt x="36791" y="302399"/>
                </a:lnTo>
                <a:lnTo>
                  <a:pt x="21856" y="260616"/>
                </a:lnTo>
                <a:lnTo>
                  <a:pt x="16624" y="215112"/>
                </a:lnTo>
                <a:lnTo>
                  <a:pt x="21856" y="169595"/>
                </a:lnTo>
                <a:lnTo>
                  <a:pt x="36791" y="127812"/>
                </a:lnTo>
                <a:lnTo>
                  <a:pt x="60210" y="90957"/>
                </a:lnTo>
                <a:lnTo>
                  <a:pt x="90944" y="60210"/>
                </a:lnTo>
                <a:lnTo>
                  <a:pt x="127800" y="36779"/>
                </a:lnTo>
                <a:lnTo>
                  <a:pt x="169570" y="21856"/>
                </a:lnTo>
                <a:lnTo>
                  <a:pt x="215087" y="16611"/>
                </a:lnTo>
                <a:lnTo>
                  <a:pt x="260642" y="21869"/>
                </a:lnTo>
                <a:lnTo>
                  <a:pt x="302387" y="36779"/>
                </a:lnTo>
                <a:lnTo>
                  <a:pt x="339255" y="60210"/>
                </a:lnTo>
                <a:lnTo>
                  <a:pt x="370001" y="90957"/>
                </a:lnTo>
                <a:lnTo>
                  <a:pt x="393433" y="127812"/>
                </a:lnTo>
                <a:lnTo>
                  <a:pt x="408368" y="169595"/>
                </a:lnTo>
                <a:lnTo>
                  <a:pt x="413613" y="215112"/>
                </a:lnTo>
                <a:lnTo>
                  <a:pt x="413613" y="135191"/>
                </a:lnTo>
                <a:lnTo>
                  <a:pt x="382968" y="80568"/>
                </a:lnTo>
                <a:lnTo>
                  <a:pt x="349656" y="47256"/>
                </a:lnTo>
                <a:lnTo>
                  <a:pt x="309676" y="21856"/>
                </a:lnTo>
                <a:lnTo>
                  <a:pt x="264426" y="5676"/>
                </a:lnTo>
                <a:lnTo>
                  <a:pt x="215087" y="0"/>
                </a:lnTo>
                <a:lnTo>
                  <a:pt x="165760" y="5676"/>
                </a:lnTo>
                <a:lnTo>
                  <a:pt x="120497" y="21869"/>
                </a:lnTo>
                <a:lnTo>
                  <a:pt x="80556" y="47256"/>
                </a:lnTo>
                <a:lnTo>
                  <a:pt x="47244" y="80568"/>
                </a:lnTo>
                <a:lnTo>
                  <a:pt x="21856" y="120510"/>
                </a:lnTo>
                <a:lnTo>
                  <a:pt x="5676" y="165785"/>
                </a:lnTo>
                <a:lnTo>
                  <a:pt x="0" y="215112"/>
                </a:lnTo>
                <a:lnTo>
                  <a:pt x="5676" y="264426"/>
                </a:lnTo>
                <a:lnTo>
                  <a:pt x="21856" y="309702"/>
                </a:lnTo>
                <a:lnTo>
                  <a:pt x="47244" y="349643"/>
                </a:lnTo>
                <a:lnTo>
                  <a:pt x="80556" y="382955"/>
                </a:lnTo>
                <a:lnTo>
                  <a:pt x="120523" y="408355"/>
                </a:lnTo>
                <a:lnTo>
                  <a:pt x="165760" y="424522"/>
                </a:lnTo>
                <a:lnTo>
                  <a:pt x="215087" y="430212"/>
                </a:lnTo>
                <a:lnTo>
                  <a:pt x="264426" y="424522"/>
                </a:lnTo>
                <a:lnTo>
                  <a:pt x="309714" y="408343"/>
                </a:lnTo>
                <a:lnTo>
                  <a:pt x="349656" y="382955"/>
                </a:lnTo>
                <a:lnTo>
                  <a:pt x="382968" y="349643"/>
                </a:lnTo>
                <a:lnTo>
                  <a:pt x="408368" y="309702"/>
                </a:lnTo>
                <a:lnTo>
                  <a:pt x="424548" y="264426"/>
                </a:lnTo>
                <a:lnTo>
                  <a:pt x="430237" y="215112"/>
                </a:lnTo>
                <a:close/>
              </a:path>
            </a:pathLst>
          </a:custGeom>
          <a:solidFill>
            <a:srgbClr val="FFFFFF"/>
          </a:solidFill>
        </p:spPr>
        <p:txBody>
          <a:bodyPr wrap="square" lIns="0" tIns="0" rIns="0" bIns="0" rtlCol="0"/>
          <a:lstStyle/>
          <a:p>
            <a:endParaRPr dirty="0"/>
          </a:p>
        </p:txBody>
      </p:sp>
      <p:grpSp>
        <p:nvGrpSpPr>
          <p:cNvPr id="49" name="object 49"/>
          <p:cNvGrpSpPr/>
          <p:nvPr/>
        </p:nvGrpSpPr>
        <p:grpSpPr>
          <a:xfrm>
            <a:off x="1101526" y="506925"/>
            <a:ext cx="447675" cy="157480"/>
            <a:chOff x="1101526" y="506925"/>
            <a:chExt cx="447675" cy="157480"/>
          </a:xfrm>
        </p:grpSpPr>
        <p:pic>
          <p:nvPicPr>
            <p:cNvPr id="50" name="object 50"/>
            <p:cNvPicPr/>
            <p:nvPr/>
          </p:nvPicPr>
          <p:blipFill>
            <a:blip r:embed="rId6" cstate="print"/>
            <a:stretch>
              <a:fillRect/>
            </a:stretch>
          </p:blipFill>
          <p:spPr>
            <a:xfrm>
              <a:off x="1101526" y="506925"/>
              <a:ext cx="324025" cy="157191"/>
            </a:xfrm>
            <a:prstGeom prst="rect">
              <a:avLst/>
            </a:prstGeom>
          </p:spPr>
        </p:pic>
        <p:pic>
          <p:nvPicPr>
            <p:cNvPr id="51" name="object 51"/>
            <p:cNvPicPr/>
            <p:nvPr/>
          </p:nvPicPr>
          <p:blipFill>
            <a:blip r:embed="rId7" cstate="print"/>
            <a:stretch>
              <a:fillRect/>
            </a:stretch>
          </p:blipFill>
          <p:spPr>
            <a:xfrm>
              <a:off x="1454486" y="554008"/>
              <a:ext cx="94348" cy="107759"/>
            </a:xfrm>
            <a:prstGeom prst="rect">
              <a:avLst/>
            </a:prstGeom>
          </p:spPr>
        </p:pic>
      </p:grpSp>
      <p:grpSp>
        <p:nvGrpSpPr>
          <p:cNvPr id="52" name="object 52"/>
          <p:cNvGrpSpPr/>
          <p:nvPr/>
        </p:nvGrpSpPr>
        <p:grpSpPr>
          <a:xfrm>
            <a:off x="1621395" y="506933"/>
            <a:ext cx="10570845" cy="181610"/>
            <a:chOff x="1621395" y="506933"/>
            <a:chExt cx="10570845" cy="181610"/>
          </a:xfrm>
        </p:grpSpPr>
        <p:pic>
          <p:nvPicPr>
            <p:cNvPr id="53" name="object 53"/>
            <p:cNvPicPr/>
            <p:nvPr/>
          </p:nvPicPr>
          <p:blipFill>
            <a:blip r:embed="rId8" cstate="print"/>
            <a:stretch>
              <a:fillRect/>
            </a:stretch>
          </p:blipFill>
          <p:spPr>
            <a:xfrm>
              <a:off x="1621395" y="506933"/>
              <a:ext cx="427027" cy="157182"/>
            </a:xfrm>
            <a:prstGeom prst="rect">
              <a:avLst/>
            </a:prstGeom>
          </p:spPr>
        </p:pic>
        <p:pic>
          <p:nvPicPr>
            <p:cNvPr id="54" name="object 54"/>
            <p:cNvPicPr/>
            <p:nvPr/>
          </p:nvPicPr>
          <p:blipFill>
            <a:blip r:embed="rId9" cstate="print"/>
            <a:stretch>
              <a:fillRect/>
            </a:stretch>
          </p:blipFill>
          <p:spPr>
            <a:xfrm>
              <a:off x="2067779" y="554014"/>
              <a:ext cx="97358" cy="107759"/>
            </a:xfrm>
            <a:prstGeom prst="rect">
              <a:avLst/>
            </a:prstGeom>
          </p:spPr>
        </p:pic>
        <p:pic>
          <p:nvPicPr>
            <p:cNvPr id="55" name="object 55"/>
            <p:cNvPicPr/>
            <p:nvPr/>
          </p:nvPicPr>
          <p:blipFill>
            <a:blip r:embed="rId10" cstate="print"/>
            <a:stretch>
              <a:fillRect/>
            </a:stretch>
          </p:blipFill>
          <p:spPr>
            <a:xfrm>
              <a:off x="2188428" y="554014"/>
              <a:ext cx="97281" cy="107759"/>
            </a:xfrm>
            <a:prstGeom prst="rect">
              <a:avLst/>
            </a:prstGeom>
          </p:spPr>
        </p:pic>
        <p:sp>
          <p:nvSpPr>
            <p:cNvPr id="56" name="object 56"/>
            <p:cNvSpPr/>
            <p:nvPr/>
          </p:nvSpPr>
          <p:spPr>
            <a:xfrm>
              <a:off x="2313863" y="685079"/>
              <a:ext cx="12700" cy="0"/>
            </a:xfrm>
            <a:custGeom>
              <a:avLst/>
              <a:gdLst/>
              <a:ahLst/>
              <a:cxnLst/>
              <a:rect l="l" t="t" r="r" b="b"/>
              <a:pathLst>
                <a:path w="12700">
                  <a:moveTo>
                    <a:pt x="0" y="0"/>
                  </a:moveTo>
                  <a:lnTo>
                    <a:pt x="12700" y="0"/>
                  </a:lnTo>
                </a:path>
              </a:pathLst>
            </a:custGeom>
            <a:ln w="6350">
              <a:solidFill>
                <a:srgbClr val="FFFFFF"/>
              </a:solidFill>
            </a:ln>
          </p:spPr>
          <p:txBody>
            <a:bodyPr wrap="square" lIns="0" tIns="0" rIns="0" bIns="0" rtlCol="0"/>
            <a:lstStyle/>
            <a:p>
              <a:endParaRPr dirty="0"/>
            </a:p>
          </p:txBody>
        </p:sp>
        <p:sp>
          <p:nvSpPr>
            <p:cNvPr id="57" name="object 57"/>
            <p:cNvSpPr/>
            <p:nvPr/>
          </p:nvSpPr>
          <p:spPr>
            <a:xfrm>
              <a:off x="2351909" y="685079"/>
              <a:ext cx="9821545" cy="0"/>
            </a:xfrm>
            <a:custGeom>
              <a:avLst/>
              <a:gdLst/>
              <a:ahLst/>
              <a:cxnLst/>
              <a:rect l="l" t="t" r="r" b="b"/>
              <a:pathLst>
                <a:path w="9821545">
                  <a:moveTo>
                    <a:pt x="0" y="0"/>
                  </a:moveTo>
                  <a:lnTo>
                    <a:pt x="9821011" y="0"/>
                  </a:lnTo>
                </a:path>
              </a:pathLst>
            </a:custGeom>
            <a:ln w="6350">
              <a:solidFill>
                <a:srgbClr val="FFFFFF"/>
              </a:solidFill>
              <a:prstDash val="dash"/>
            </a:ln>
          </p:spPr>
          <p:txBody>
            <a:bodyPr wrap="square" lIns="0" tIns="0" rIns="0" bIns="0" rtlCol="0"/>
            <a:lstStyle/>
            <a:p>
              <a:endParaRPr dirty="0"/>
            </a:p>
          </p:txBody>
        </p:sp>
        <p:sp>
          <p:nvSpPr>
            <p:cNvPr id="58" name="object 58"/>
            <p:cNvSpPr/>
            <p:nvPr/>
          </p:nvSpPr>
          <p:spPr>
            <a:xfrm>
              <a:off x="12185587" y="681904"/>
              <a:ext cx="6985" cy="6350"/>
            </a:xfrm>
            <a:custGeom>
              <a:avLst/>
              <a:gdLst/>
              <a:ahLst/>
              <a:cxnLst/>
              <a:rect l="l" t="t" r="r" b="b"/>
              <a:pathLst>
                <a:path w="6984" h="6350">
                  <a:moveTo>
                    <a:pt x="0" y="6350"/>
                  </a:moveTo>
                  <a:lnTo>
                    <a:pt x="6412" y="6350"/>
                  </a:lnTo>
                  <a:lnTo>
                    <a:pt x="6412" y="0"/>
                  </a:lnTo>
                  <a:lnTo>
                    <a:pt x="0" y="0"/>
                  </a:lnTo>
                  <a:lnTo>
                    <a:pt x="0" y="6350"/>
                  </a:lnTo>
                  <a:close/>
                </a:path>
              </a:pathLst>
            </a:custGeom>
            <a:solidFill>
              <a:srgbClr val="FFFFFF"/>
            </a:solidFill>
          </p:spPr>
          <p:txBody>
            <a:bodyPr wrap="square" lIns="0" tIns="0" rIns="0" bIns="0" rtlCol="0"/>
            <a:lstStyle/>
            <a:p>
              <a:endParaRPr dirty="0"/>
            </a:p>
          </p:txBody>
        </p:sp>
      </p:grpSp>
      <p:sp>
        <p:nvSpPr>
          <p:cNvPr id="59" name="object 59"/>
          <p:cNvSpPr txBox="1"/>
          <p:nvPr/>
        </p:nvSpPr>
        <p:spPr>
          <a:xfrm>
            <a:off x="660623" y="1627578"/>
            <a:ext cx="10120630" cy="774065"/>
          </a:xfrm>
          <a:prstGeom prst="rect">
            <a:avLst/>
          </a:prstGeom>
        </p:spPr>
        <p:txBody>
          <a:bodyPr vert="horz" wrap="square" lIns="0" tIns="12700" rIns="0" bIns="0" rtlCol="0">
            <a:spAutoFit/>
          </a:bodyPr>
          <a:lstStyle/>
          <a:p>
            <a:pPr marL="12700">
              <a:lnSpc>
                <a:spcPct val="100000"/>
              </a:lnSpc>
              <a:spcBef>
                <a:spcPts val="100"/>
              </a:spcBef>
            </a:pPr>
            <a:r>
              <a:rPr sz="1800" dirty="0">
                <a:solidFill>
                  <a:srgbClr val="202124"/>
                </a:solidFill>
                <a:latin typeface="Arial"/>
                <a:cs typeface="Arial"/>
              </a:rPr>
              <a:t>Банк</a:t>
            </a:r>
            <a:r>
              <a:rPr sz="1800" spc="-50" dirty="0">
                <a:solidFill>
                  <a:srgbClr val="202124"/>
                </a:solidFill>
                <a:latin typeface="Arial"/>
                <a:cs typeface="Arial"/>
              </a:rPr>
              <a:t> </a:t>
            </a:r>
            <a:r>
              <a:rPr sz="1800" dirty="0">
                <a:solidFill>
                  <a:srgbClr val="202124"/>
                </a:solidFill>
                <a:latin typeface="Arial"/>
                <a:cs typeface="Arial"/>
              </a:rPr>
              <a:t>России</a:t>
            </a:r>
            <a:r>
              <a:rPr sz="1800" spc="-50" dirty="0">
                <a:solidFill>
                  <a:srgbClr val="202124"/>
                </a:solidFill>
                <a:latin typeface="Arial"/>
                <a:cs typeface="Arial"/>
              </a:rPr>
              <a:t> </a:t>
            </a:r>
            <a:r>
              <a:rPr sz="1800" spc="-10" dirty="0">
                <a:solidFill>
                  <a:srgbClr val="202124"/>
                </a:solidFill>
                <a:latin typeface="Arial"/>
                <a:cs typeface="Arial"/>
              </a:rPr>
              <a:t>блокирует</a:t>
            </a:r>
            <a:r>
              <a:rPr sz="1800" spc="-45" dirty="0">
                <a:solidFill>
                  <a:srgbClr val="202124"/>
                </a:solidFill>
                <a:latin typeface="Arial"/>
                <a:cs typeface="Arial"/>
              </a:rPr>
              <a:t> </a:t>
            </a:r>
            <a:r>
              <a:rPr sz="1800" dirty="0">
                <a:solidFill>
                  <a:srgbClr val="202124"/>
                </a:solidFill>
                <a:latin typeface="Arial"/>
                <a:cs typeface="Arial"/>
              </a:rPr>
              <a:t>сайты</a:t>
            </a:r>
            <a:r>
              <a:rPr sz="1800" spc="-50" dirty="0">
                <a:solidFill>
                  <a:srgbClr val="202124"/>
                </a:solidFill>
                <a:latin typeface="Arial"/>
                <a:cs typeface="Arial"/>
              </a:rPr>
              <a:t> </a:t>
            </a:r>
            <a:r>
              <a:rPr sz="1800" dirty="0">
                <a:solidFill>
                  <a:srgbClr val="202124"/>
                </a:solidFill>
                <a:latin typeface="Arial"/>
                <a:cs typeface="Arial"/>
              </a:rPr>
              <a:t>злоумышленников</a:t>
            </a:r>
            <a:r>
              <a:rPr sz="1800" spc="-50" dirty="0">
                <a:solidFill>
                  <a:srgbClr val="202124"/>
                </a:solidFill>
                <a:latin typeface="Arial"/>
                <a:cs typeface="Arial"/>
              </a:rPr>
              <a:t> </a:t>
            </a:r>
            <a:r>
              <a:rPr sz="1800" dirty="0">
                <a:solidFill>
                  <a:srgbClr val="202124"/>
                </a:solidFill>
                <a:latin typeface="Arial"/>
                <a:cs typeface="Arial"/>
              </a:rPr>
              <a:t>при</a:t>
            </a:r>
            <a:r>
              <a:rPr sz="1800" spc="-50" dirty="0">
                <a:solidFill>
                  <a:srgbClr val="202124"/>
                </a:solidFill>
                <a:latin typeface="Arial"/>
                <a:cs typeface="Arial"/>
              </a:rPr>
              <a:t> </a:t>
            </a:r>
            <a:r>
              <a:rPr sz="1800" dirty="0">
                <a:solidFill>
                  <a:srgbClr val="202124"/>
                </a:solidFill>
                <a:latin typeface="Arial"/>
                <a:cs typeface="Arial"/>
              </a:rPr>
              <a:t>поддержке</a:t>
            </a:r>
            <a:r>
              <a:rPr sz="1800" spc="-45" dirty="0">
                <a:solidFill>
                  <a:srgbClr val="202124"/>
                </a:solidFill>
                <a:latin typeface="Arial"/>
                <a:cs typeface="Arial"/>
              </a:rPr>
              <a:t> </a:t>
            </a:r>
            <a:r>
              <a:rPr sz="1800" dirty="0">
                <a:solidFill>
                  <a:srgbClr val="202124"/>
                </a:solidFill>
                <a:latin typeface="Arial"/>
                <a:cs typeface="Arial"/>
              </a:rPr>
              <a:t>Генеральной</a:t>
            </a:r>
            <a:r>
              <a:rPr sz="1800" spc="-50" dirty="0">
                <a:solidFill>
                  <a:srgbClr val="202124"/>
                </a:solidFill>
                <a:latin typeface="Arial"/>
                <a:cs typeface="Arial"/>
              </a:rPr>
              <a:t> </a:t>
            </a:r>
            <a:r>
              <a:rPr sz="1800" dirty="0">
                <a:solidFill>
                  <a:srgbClr val="202124"/>
                </a:solidFill>
                <a:latin typeface="Arial"/>
                <a:cs typeface="Arial"/>
              </a:rPr>
              <a:t>прокуратуры</a:t>
            </a:r>
            <a:r>
              <a:rPr sz="1800" spc="-45" dirty="0">
                <a:solidFill>
                  <a:srgbClr val="202124"/>
                </a:solidFill>
                <a:latin typeface="Arial"/>
                <a:cs typeface="Arial"/>
              </a:rPr>
              <a:t> </a:t>
            </a:r>
            <a:r>
              <a:rPr sz="1800" spc="-25" dirty="0">
                <a:solidFill>
                  <a:srgbClr val="202124"/>
                </a:solidFill>
                <a:latin typeface="Arial"/>
                <a:cs typeface="Arial"/>
              </a:rPr>
              <a:t>РФ</a:t>
            </a:r>
            <a:endParaRPr sz="1800" dirty="0">
              <a:latin typeface="Arial"/>
              <a:cs typeface="Arial"/>
            </a:endParaRPr>
          </a:p>
          <a:p>
            <a:pPr marL="3245485">
              <a:lnSpc>
                <a:spcPct val="100000"/>
              </a:lnSpc>
              <a:spcBef>
                <a:spcPts val="1689"/>
              </a:spcBef>
            </a:pPr>
            <a:r>
              <a:rPr sz="1700" dirty="0">
                <a:solidFill>
                  <a:srgbClr val="272324"/>
                </a:solidFill>
                <a:latin typeface="Arial"/>
                <a:cs typeface="Arial"/>
              </a:rPr>
              <a:t>ТЫС. </a:t>
            </a:r>
            <a:r>
              <a:rPr sz="1700" spc="-10" dirty="0">
                <a:solidFill>
                  <a:srgbClr val="272324"/>
                </a:solidFill>
                <a:latin typeface="Arial"/>
                <a:cs typeface="Arial"/>
              </a:rPr>
              <a:t>ЕДИНИЦ</a:t>
            </a:r>
            <a:endParaRPr sz="1700" dirty="0">
              <a:latin typeface="Arial"/>
              <a:cs typeface="Arial"/>
            </a:endParaRPr>
          </a:p>
        </p:txBody>
      </p:sp>
      <p:sp>
        <p:nvSpPr>
          <p:cNvPr id="60" name="object 60"/>
          <p:cNvSpPr txBox="1"/>
          <p:nvPr/>
        </p:nvSpPr>
        <p:spPr>
          <a:xfrm>
            <a:off x="4114575" y="4540385"/>
            <a:ext cx="1541145" cy="693780"/>
          </a:xfrm>
          <a:prstGeom prst="rect">
            <a:avLst/>
          </a:prstGeom>
        </p:spPr>
        <p:txBody>
          <a:bodyPr vert="horz" wrap="square" lIns="0" tIns="59690" rIns="0" bIns="0" rtlCol="0">
            <a:spAutoFit/>
          </a:bodyPr>
          <a:lstStyle/>
          <a:p>
            <a:pPr marL="12700">
              <a:lnSpc>
                <a:spcPct val="100000"/>
              </a:lnSpc>
              <a:spcBef>
                <a:spcPts val="470"/>
              </a:spcBef>
            </a:pPr>
            <a:r>
              <a:rPr sz="1200" b="1" dirty="0">
                <a:solidFill>
                  <a:srgbClr val="272324"/>
                </a:solidFill>
                <a:latin typeface="Arial"/>
                <a:cs typeface="Arial"/>
              </a:rPr>
              <a:t>ТЫС. </a:t>
            </a:r>
            <a:r>
              <a:rPr sz="1200" b="1" spc="-10" dirty="0">
                <a:solidFill>
                  <a:srgbClr val="272324"/>
                </a:solidFill>
                <a:latin typeface="Arial"/>
                <a:cs typeface="Arial"/>
              </a:rPr>
              <a:t>ЕДИНИЦ</a:t>
            </a:r>
            <a:endParaRPr sz="1200" b="1" dirty="0">
              <a:latin typeface="Arial"/>
              <a:cs typeface="Arial"/>
            </a:endParaRPr>
          </a:p>
          <a:p>
            <a:pPr marL="699135">
              <a:lnSpc>
                <a:spcPct val="100000"/>
              </a:lnSpc>
              <a:spcBef>
                <a:spcPts val="545"/>
              </a:spcBef>
            </a:pPr>
            <a:r>
              <a:rPr sz="2500" b="1" spc="-20" dirty="0">
                <a:solidFill>
                  <a:srgbClr val="202024"/>
                </a:solidFill>
                <a:latin typeface="Arial"/>
                <a:cs typeface="Arial"/>
              </a:rPr>
              <a:t>8469</a:t>
            </a:r>
            <a:endParaRPr sz="2500" dirty="0">
              <a:latin typeface="Arial"/>
              <a:cs typeface="Arial"/>
            </a:endParaRPr>
          </a:p>
        </p:txBody>
      </p:sp>
      <p:sp>
        <p:nvSpPr>
          <p:cNvPr id="46" name="object 46"/>
          <p:cNvSpPr txBox="1"/>
          <p:nvPr/>
        </p:nvSpPr>
        <p:spPr>
          <a:xfrm>
            <a:off x="7606345" y="2655106"/>
            <a:ext cx="3764915" cy="959237"/>
          </a:xfrm>
          <a:prstGeom prst="rect">
            <a:avLst/>
          </a:prstGeom>
        </p:spPr>
        <p:txBody>
          <a:bodyPr vert="horz" wrap="square" lIns="0" tIns="35560" rIns="0" bIns="0" rtlCol="0">
            <a:spAutoFit/>
          </a:bodyPr>
          <a:lstStyle/>
          <a:p>
            <a:pPr marL="12700" marR="5080">
              <a:lnSpc>
                <a:spcPts val="2400"/>
              </a:lnSpc>
              <a:spcBef>
                <a:spcPts val="280"/>
              </a:spcBef>
            </a:pPr>
            <a:r>
              <a:rPr sz="2100" b="1" dirty="0">
                <a:latin typeface="Arial"/>
                <a:cs typeface="Arial"/>
              </a:rPr>
              <a:t>Среднее</a:t>
            </a:r>
            <a:r>
              <a:rPr sz="2100" b="1" spc="125" dirty="0">
                <a:latin typeface="Arial"/>
                <a:cs typeface="Arial"/>
              </a:rPr>
              <a:t> </a:t>
            </a:r>
            <a:r>
              <a:rPr sz="2100" b="1" dirty="0">
                <a:latin typeface="Arial"/>
                <a:cs typeface="Arial"/>
              </a:rPr>
              <a:t>время</a:t>
            </a:r>
            <a:r>
              <a:rPr sz="2100" b="1" spc="125" dirty="0">
                <a:latin typeface="Arial"/>
                <a:cs typeface="Arial"/>
              </a:rPr>
              <a:t> </a:t>
            </a:r>
            <a:r>
              <a:rPr sz="2100" b="1" spc="-10" dirty="0">
                <a:latin typeface="Arial"/>
                <a:cs typeface="Arial"/>
              </a:rPr>
              <a:t>блокировки </a:t>
            </a:r>
            <a:r>
              <a:rPr sz="2100" b="1" dirty="0">
                <a:latin typeface="Arial"/>
                <a:cs typeface="Arial"/>
              </a:rPr>
              <a:t>составляет</a:t>
            </a:r>
            <a:r>
              <a:rPr sz="2100" b="1" spc="65" dirty="0">
                <a:latin typeface="Arial"/>
                <a:cs typeface="Arial"/>
              </a:rPr>
              <a:t> </a:t>
            </a:r>
            <a:r>
              <a:rPr sz="2100" b="1" dirty="0">
                <a:latin typeface="Arial"/>
                <a:cs typeface="Arial"/>
              </a:rPr>
              <a:t>от</a:t>
            </a:r>
            <a:r>
              <a:rPr sz="2100" b="1" spc="70" dirty="0">
                <a:latin typeface="Arial"/>
                <a:cs typeface="Arial"/>
              </a:rPr>
              <a:t> </a:t>
            </a:r>
            <a:r>
              <a:rPr sz="2100" b="1" dirty="0">
                <a:latin typeface="Arial"/>
                <a:cs typeface="Arial"/>
              </a:rPr>
              <a:t>трех</a:t>
            </a:r>
            <a:r>
              <a:rPr sz="2100" b="1" spc="70" dirty="0">
                <a:latin typeface="Arial"/>
                <a:cs typeface="Arial"/>
              </a:rPr>
              <a:t> </a:t>
            </a:r>
            <a:r>
              <a:rPr sz="2100" b="1" spc="-10" dirty="0">
                <a:latin typeface="Arial"/>
                <a:cs typeface="Arial"/>
              </a:rPr>
              <a:t>часов</a:t>
            </a:r>
            <a:br>
              <a:rPr lang="en-US" sz="2100" b="1" spc="-10" dirty="0">
                <a:latin typeface="Arial"/>
                <a:cs typeface="Arial"/>
              </a:rPr>
            </a:br>
            <a:r>
              <a:rPr sz="2100" b="1" dirty="0">
                <a:latin typeface="Arial"/>
                <a:cs typeface="Arial"/>
              </a:rPr>
              <a:t>до</a:t>
            </a:r>
            <a:r>
              <a:rPr sz="2100" b="1" spc="80" dirty="0">
                <a:latin typeface="Arial"/>
                <a:cs typeface="Arial"/>
              </a:rPr>
              <a:t> </a:t>
            </a:r>
            <a:r>
              <a:rPr sz="2100" b="1" dirty="0">
                <a:latin typeface="Arial"/>
                <a:cs typeface="Arial"/>
              </a:rPr>
              <a:t>нескольких</a:t>
            </a:r>
            <a:r>
              <a:rPr sz="2100" b="1" spc="85" dirty="0">
                <a:latin typeface="Arial"/>
                <a:cs typeface="Arial"/>
              </a:rPr>
              <a:t> </a:t>
            </a:r>
            <a:r>
              <a:rPr sz="2100" b="1" spc="-20" dirty="0">
                <a:latin typeface="Arial"/>
                <a:cs typeface="Arial"/>
              </a:rPr>
              <a:t>дней</a:t>
            </a:r>
            <a:endParaRPr sz="2100" dirty="0">
              <a:latin typeface="Arial"/>
              <a:cs typeface="Aria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0" y="0"/>
            <a:ext cx="12192000" cy="6858000"/>
          </a:xfrm>
          <a:custGeom>
            <a:avLst/>
            <a:gdLst/>
            <a:ahLst/>
            <a:cxnLst/>
            <a:rect l="l" t="t" r="r" b="b"/>
            <a:pathLst>
              <a:path w="12192000" h="6858000">
                <a:moveTo>
                  <a:pt x="12192000" y="0"/>
                </a:moveTo>
                <a:lnTo>
                  <a:pt x="0" y="0"/>
                </a:lnTo>
                <a:lnTo>
                  <a:pt x="0" y="6858000"/>
                </a:lnTo>
                <a:lnTo>
                  <a:pt x="12192000" y="6858000"/>
                </a:lnTo>
                <a:lnTo>
                  <a:pt x="12192000" y="0"/>
                </a:lnTo>
                <a:close/>
              </a:path>
            </a:pathLst>
          </a:custGeom>
          <a:solidFill>
            <a:srgbClr val="EABADB"/>
          </a:solidFill>
        </p:spPr>
        <p:txBody>
          <a:bodyPr wrap="square" lIns="0" tIns="0" rIns="0" bIns="0" rtlCol="0"/>
          <a:lstStyle/>
          <a:p>
            <a:endParaRPr dirty="0"/>
          </a:p>
        </p:txBody>
      </p:sp>
      <p:sp>
        <p:nvSpPr>
          <p:cNvPr id="3" name="object 3"/>
          <p:cNvSpPr txBox="1">
            <a:spLocks noGrp="1"/>
          </p:cNvSpPr>
          <p:nvPr>
            <p:ph type="title"/>
          </p:nvPr>
        </p:nvSpPr>
        <p:spPr>
          <a:xfrm>
            <a:off x="561776" y="1120949"/>
            <a:ext cx="7030084" cy="833119"/>
          </a:xfrm>
          <a:prstGeom prst="rect">
            <a:avLst/>
          </a:prstGeom>
        </p:spPr>
        <p:txBody>
          <a:bodyPr vert="horz" wrap="square" lIns="0" tIns="63500" rIns="0" bIns="0" rtlCol="0">
            <a:spAutoFit/>
          </a:bodyPr>
          <a:lstStyle/>
          <a:p>
            <a:pPr marL="12700" marR="5080">
              <a:lnSpc>
                <a:spcPts val="3000"/>
              </a:lnSpc>
              <a:spcBef>
                <a:spcPts val="500"/>
              </a:spcBef>
            </a:pPr>
            <a:r>
              <a:rPr spc="-10" dirty="0"/>
              <a:t>ПРОТИВОДЕЙСТВИЕ</a:t>
            </a:r>
            <a:r>
              <a:rPr spc="-114" dirty="0"/>
              <a:t> </a:t>
            </a:r>
            <a:r>
              <a:rPr spc="-10" dirty="0"/>
              <a:t>ТЕЛЕФОННЫМ </a:t>
            </a:r>
            <a:r>
              <a:rPr dirty="0"/>
              <a:t>МОШЕННИКАМ:</a:t>
            </a:r>
            <a:r>
              <a:rPr spc="-55" dirty="0"/>
              <a:t> </a:t>
            </a:r>
            <a:r>
              <a:rPr dirty="0"/>
              <a:t>МЕРЫ</a:t>
            </a:r>
            <a:r>
              <a:rPr spc="-40" dirty="0"/>
              <a:t> </a:t>
            </a:r>
            <a:r>
              <a:rPr dirty="0"/>
              <a:t>БАНКА</a:t>
            </a:r>
            <a:r>
              <a:rPr spc="-40" dirty="0"/>
              <a:t> </a:t>
            </a:r>
            <a:r>
              <a:rPr spc="-10" dirty="0"/>
              <a:t>РОССИИ</a:t>
            </a:r>
          </a:p>
        </p:txBody>
      </p:sp>
      <p:grpSp>
        <p:nvGrpSpPr>
          <p:cNvPr id="4" name="object 4"/>
          <p:cNvGrpSpPr/>
          <p:nvPr/>
        </p:nvGrpSpPr>
        <p:grpSpPr>
          <a:xfrm>
            <a:off x="1342453" y="3804715"/>
            <a:ext cx="73025" cy="2206625"/>
            <a:chOff x="1342453" y="3804715"/>
            <a:chExt cx="73025" cy="2206625"/>
          </a:xfrm>
        </p:grpSpPr>
        <p:sp>
          <p:nvSpPr>
            <p:cNvPr id="5" name="object 5"/>
            <p:cNvSpPr/>
            <p:nvPr/>
          </p:nvSpPr>
          <p:spPr>
            <a:xfrm>
              <a:off x="1378870" y="3824193"/>
              <a:ext cx="0" cy="2162175"/>
            </a:xfrm>
            <a:custGeom>
              <a:avLst/>
              <a:gdLst/>
              <a:ahLst/>
              <a:cxnLst/>
              <a:rect l="l" t="t" r="r" b="b"/>
              <a:pathLst>
                <a:path h="2162175">
                  <a:moveTo>
                    <a:pt x="0" y="0"/>
                  </a:moveTo>
                  <a:lnTo>
                    <a:pt x="0" y="2161819"/>
                  </a:lnTo>
                </a:path>
              </a:pathLst>
            </a:custGeom>
            <a:ln w="12700">
              <a:solidFill>
                <a:srgbClr val="404041"/>
              </a:solidFill>
              <a:prstDash val="dash"/>
            </a:ln>
          </p:spPr>
          <p:txBody>
            <a:bodyPr wrap="square" lIns="0" tIns="0" rIns="0" bIns="0" rtlCol="0"/>
            <a:lstStyle/>
            <a:p>
              <a:endParaRPr dirty="0"/>
            </a:p>
          </p:txBody>
        </p:sp>
        <p:pic>
          <p:nvPicPr>
            <p:cNvPr id="6" name="object 6"/>
            <p:cNvPicPr/>
            <p:nvPr/>
          </p:nvPicPr>
          <p:blipFill>
            <a:blip r:embed="rId3" cstate="print"/>
            <a:stretch>
              <a:fillRect/>
            </a:stretch>
          </p:blipFill>
          <p:spPr>
            <a:xfrm>
              <a:off x="1342453" y="3804715"/>
              <a:ext cx="72834" cy="72821"/>
            </a:xfrm>
            <a:prstGeom prst="rect">
              <a:avLst/>
            </a:prstGeom>
          </p:spPr>
        </p:pic>
        <p:pic>
          <p:nvPicPr>
            <p:cNvPr id="7" name="object 7"/>
            <p:cNvPicPr/>
            <p:nvPr/>
          </p:nvPicPr>
          <p:blipFill>
            <a:blip r:embed="rId3" cstate="print"/>
            <a:stretch>
              <a:fillRect/>
            </a:stretch>
          </p:blipFill>
          <p:spPr>
            <a:xfrm>
              <a:off x="1342453" y="4436893"/>
              <a:ext cx="72834" cy="72821"/>
            </a:xfrm>
            <a:prstGeom prst="rect">
              <a:avLst/>
            </a:prstGeom>
          </p:spPr>
        </p:pic>
        <p:pic>
          <p:nvPicPr>
            <p:cNvPr id="8" name="object 8"/>
            <p:cNvPicPr/>
            <p:nvPr/>
          </p:nvPicPr>
          <p:blipFill>
            <a:blip r:embed="rId3" cstate="print"/>
            <a:stretch>
              <a:fillRect/>
            </a:stretch>
          </p:blipFill>
          <p:spPr>
            <a:xfrm>
              <a:off x="1342453" y="5198893"/>
              <a:ext cx="72834" cy="72821"/>
            </a:xfrm>
            <a:prstGeom prst="rect">
              <a:avLst/>
            </a:prstGeom>
          </p:spPr>
        </p:pic>
        <p:pic>
          <p:nvPicPr>
            <p:cNvPr id="9" name="object 9"/>
            <p:cNvPicPr/>
            <p:nvPr/>
          </p:nvPicPr>
          <p:blipFill>
            <a:blip r:embed="rId3" cstate="print"/>
            <a:stretch>
              <a:fillRect/>
            </a:stretch>
          </p:blipFill>
          <p:spPr>
            <a:xfrm>
              <a:off x="1342453" y="5938315"/>
              <a:ext cx="72834" cy="72821"/>
            </a:xfrm>
            <a:prstGeom prst="rect">
              <a:avLst/>
            </a:prstGeom>
          </p:spPr>
        </p:pic>
      </p:grpSp>
      <p:sp>
        <p:nvSpPr>
          <p:cNvPr id="10" name="object 10"/>
          <p:cNvSpPr txBox="1"/>
          <p:nvPr/>
        </p:nvSpPr>
        <p:spPr>
          <a:xfrm>
            <a:off x="6434546" y="4258920"/>
            <a:ext cx="2172970" cy="1633855"/>
          </a:xfrm>
          <a:prstGeom prst="rect">
            <a:avLst/>
          </a:prstGeom>
        </p:spPr>
        <p:txBody>
          <a:bodyPr vert="horz" wrap="square" lIns="0" tIns="27939" rIns="0" bIns="0" rtlCol="0">
            <a:spAutoFit/>
          </a:bodyPr>
          <a:lstStyle/>
          <a:p>
            <a:pPr marL="12700" marR="5080">
              <a:lnSpc>
                <a:spcPts val="2100"/>
              </a:lnSpc>
              <a:spcBef>
                <a:spcPts val="219"/>
              </a:spcBef>
            </a:pPr>
            <a:r>
              <a:rPr sz="1800" spc="-10" dirty="0">
                <a:solidFill>
                  <a:srgbClr val="202124"/>
                </a:solidFill>
                <a:latin typeface="Arial"/>
                <a:cs typeface="Arial"/>
              </a:rPr>
              <a:t>Зачастую злоумышленники </a:t>
            </a:r>
            <a:r>
              <a:rPr sz="1800" dirty="0">
                <a:solidFill>
                  <a:srgbClr val="202124"/>
                </a:solidFill>
                <a:latin typeface="Arial"/>
                <a:cs typeface="Arial"/>
              </a:rPr>
              <a:t>звонят</a:t>
            </a:r>
            <a:r>
              <a:rPr sz="1800" spc="-15" dirty="0">
                <a:solidFill>
                  <a:srgbClr val="202124"/>
                </a:solidFill>
                <a:latin typeface="Arial"/>
                <a:cs typeface="Arial"/>
              </a:rPr>
              <a:t> </a:t>
            </a:r>
            <a:r>
              <a:rPr sz="1800" dirty="0">
                <a:solidFill>
                  <a:srgbClr val="202124"/>
                </a:solidFill>
                <a:latin typeface="Arial"/>
                <a:cs typeface="Arial"/>
              </a:rPr>
              <a:t>с</a:t>
            </a:r>
            <a:r>
              <a:rPr sz="1800" spc="-10" dirty="0">
                <a:solidFill>
                  <a:srgbClr val="202124"/>
                </a:solidFill>
                <a:latin typeface="Arial"/>
                <a:cs typeface="Arial"/>
              </a:rPr>
              <a:t> мобильных </a:t>
            </a:r>
            <a:r>
              <a:rPr sz="1800" dirty="0">
                <a:solidFill>
                  <a:srgbClr val="202124"/>
                </a:solidFill>
                <a:latin typeface="Arial"/>
                <a:cs typeface="Arial"/>
              </a:rPr>
              <a:t>номеров. </a:t>
            </a:r>
            <a:r>
              <a:rPr sz="1800" spc="-10" dirty="0">
                <a:solidFill>
                  <a:srgbClr val="202124"/>
                </a:solidFill>
                <a:latin typeface="Arial"/>
                <a:cs typeface="Arial"/>
              </a:rPr>
              <a:t>Иногда </a:t>
            </a:r>
            <a:r>
              <a:rPr sz="1800" dirty="0">
                <a:solidFill>
                  <a:srgbClr val="202124"/>
                </a:solidFill>
                <a:latin typeface="Arial"/>
                <a:cs typeface="Arial"/>
              </a:rPr>
              <a:t>звонят</a:t>
            </a:r>
            <a:r>
              <a:rPr sz="1800" spc="-25" dirty="0">
                <a:solidFill>
                  <a:srgbClr val="202124"/>
                </a:solidFill>
                <a:latin typeface="Arial"/>
                <a:cs typeface="Arial"/>
              </a:rPr>
              <a:t> </a:t>
            </a:r>
            <a:r>
              <a:rPr sz="1800" spc="-20" dirty="0">
                <a:solidFill>
                  <a:srgbClr val="202124"/>
                </a:solidFill>
                <a:latin typeface="Arial"/>
                <a:cs typeface="Arial"/>
              </a:rPr>
              <a:t>через </a:t>
            </a:r>
            <a:r>
              <a:rPr sz="1800" spc="-10" dirty="0">
                <a:solidFill>
                  <a:srgbClr val="202124"/>
                </a:solidFill>
                <a:latin typeface="Arial"/>
                <a:cs typeface="Arial"/>
              </a:rPr>
              <a:t>мессенджеры</a:t>
            </a:r>
            <a:endParaRPr sz="1800" dirty="0">
              <a:latin typeface="Arial"/>
              <a:cs typeface="Arial"/>
            </a:endParaRPr>
          </a:p>
        </p:txBody>
      </p:sp>
      <p:sp>
        <p:nvSpPr>
          <p:cNvPr id="11" name="object 11"/>
          <p:cNvSpPr txBox="1"/>
          <p:nvPr/>
        </p:nvSpPr>
        <p:spPr>
          <a:xfrm>
            <a:off x="508843" y="3652309"/>
            <a:ext cx="687070" cy="382905"/>
          </a:xfrm>
          <a:prstGeom prst="rect">
            <a:avLst/>
          </a:prstGeom>
        </p:spPr>
        <p:txBody>
          <a:bodyPr vert="horz" wrap="square" lIns="0" tIns="11430" rIns="0" bIns="0" rtlCol="0">
            <a:spAutoFit/>
          </a:bodyPr>
          <a:lstStyle/>
          <a:p>
            <a:pPr marL="12700">
              <a:lnSpc>
                <a:spcPct val="100000"/>
              </a:lnSpc>
              <a:spcBef>
                <a:spcPts val="90"/>
              </a:spcBef>
            </a:pPr>
            <a:r>
              <a:rPr sz="2350" spc="-20" dirty="0">
                <a:latin typeface="Arial"/>
                <a:cs typeface="Arial"/>
              </a:rPr>
              <a:t>2022</a:t>
            </a:r>
            <a:endParaRPr sz="2350" dirty="0">
              <a:latin typeface="Arial"/>
              <a:cs typeface="Arial"/>
            </a:endParaRPr>
          </a:p>
        </p:txBody>
      </p:sp>
      <p:sp>
        <p:nvSpPr>
          <p:cNvPr id="12" name="object 12"/>
          <p:cNvSpPr txBox="1"/>
          <p:nvPr/>
        </p:nvSpPr>
        <p:spPr>
          <a:xfrm>
            <a:off x="479093" y="5746727"/>
            <a:ext cx="687070" cy="382905"/>
          </a:xfrm>
          <a:prstGeom prst="rect">
            <a:avLst/>
          </a:prstGeom>
        </p:spPr>
        <p:txBody>
          <a:bodyPr vert="horz" wrap="square" lIns="0" tIns="11430" rIns="0" bIns="0" rtlCol="0">
            <a:spAutoFit/>
          </a:bodyPr>
          <a:lstStyle/>
          <a:p>
            <a:pPr marL="12700">
              <a:lnSpc>
                <a:spcPct val="100000"/>
              </a:lnSpc>
              <a:spcBef>
                <a:spcPts val="90"/>
              </a:spcBef>
            </a:pPr>
            <a:r>
              <a:rPr sz="2350" spc="-20" dirty="0">
                <a:latin typeface="Arial"/>
                <a:cs typeface="Arial"/>
              </a:rPr>
              <a:t>2019</a:t>
            </a:r>
            <a:endParaRPr sz="2350" dirty="0">
              <a:latin typeface="Arial"/>
              <a:cs typeface="Arial"/>
            </a:endParaRPr>
          </a:p>
        </p:txBody>
      </p:sp>
      <p:sp>
        <p:nvSpPr>
          <p:cNvPr id="13" name="object 13"/>
          <p:cNvSpPr txBox="1"/>
          <p:nvPr/>
        </p:nvSpPr>
        <p:spPr>
          <a:xfrm>
            <a:off x="479093" y="4351440"/>
            <a:ext cx="687070" cy="382905"/>
          </a:xfrm>
          <a:prstGeom prst="rect">
            <a:avLst/>
          </a:prstGeom>
        </p:spPr>
        <p:txBody>
          <a:bodyPr vert="horz" wrap="square" lIns="0" tIns="11430" rIns="0" bIns="0" rtlCol="0">
            <a:spAutoFit/>
          </a:bodyPr>
          <a:lstStyle/>
          <a:p>
            <a:pPr marL="12700">
              <a:lnSpc>
                <a:spcPct val="100000"/>
              </a:lnSpc>
              <a:spcBef>
                <a:spcPts val="90"/>
              </a:spcBef>
            </a:pPr>
            <a:r>
              <a:rPr sz="2350" spc="-20" dirty="0">
                <a:latin typeface="Arial"/>
                <a:cs typeface="Arial"/>
              </a:rPr>
              <a:t>2021</a:t>
            </a:r>
            <a:endParaRPr sz="2350" dirty="0">
              <a:latin typeface="Arial"/>
              <a:cs typeface="Arial"/>
            </a:endParaRPr>
          </a:p>
        </p:txBody>
      </p:sp>
      <p:sp>
        <p:nvSpPr>
          <p:cNvPr id="14" name="object 14"/>
          <p:cNvSpPr txBox="1"/>
          <p:nvPr/>
        </p:nvSpPr>
        <p:spPr>
          <a:xfrm>
            <a:off x="479093" y="5058306"/>
            <a:ext cx="687070" cy="382905"/>
          </a:xfrm>
          <a:prstGeom prst="rect">
            <a:avLst/>
          </a:prstGeom>
        </p:spPr>
        <p:txBody>
          <a:bodyPr vert="horz" wrap="square" lIns="0" tIns="11430" rIns="0" bIns="0" rtlCol="0">
            <a:spAutoFit/>
          </a:bodyPr>
          <a:lstStyle/>
          <a:p>
            <a:pPr marL="12700">
              <a:lnSpc>
                <a:spcPct val="100000"/>
              </a:lnSpc>
              <a:spcBef>
                <a:spcPts val="90"/>
              </a:spcBef>
            </a:pPr>
            <a:r>
              <a:rPr sz="2350" spc="-20" dirty="0">
                <a:latin typeface="Arial"/>
                <a:cs typeface="Arial"/>
              </a:rPr>
              <a:t>2020</a:t>
            </a:r>
            <a:endParaRPr sz="2350" dirty="0">
              <a:latin typeface="Arial"/>
              <a:cs typeface="Arial"/>
            </a:endParaRPr>
          </a:p>
        </p:txBody>
      </p:sp>
      <p:sp>
        <p:nvSpPr>
          <p:cNvPr id="15" name="object 15"/>
          <p:cNvSpPr txBox="1"/>
          <p:nvPr/>
        </p:nvSpPr>
        <p:spPr>
          <a:xfrm>
            <a:off x="4386126" y="3589201"/>
            <a:ext cx="1172845" cy="406400"/>
          </a:xfrm>
          <a:prstGeom prst="rect">
            <a:avLst/>
          </a:prstGeom>
        </p:spPr>
        <p:txBody>
          <a:bodyPr vert="horz" wrap="square" lIns="0" tIns="12700" rIns="0" bIns="0" rtlCol="0">
            <a:spAutoFit/>
          </a:bodyPr>
          <a:lstStyle/>
          <a:p>
            <a:pPr marL="12700">
              <a:lnSpc>
                <a:spcPct val="100000"/>
              </a:lnSpc>
              <a:spcBef>
                <a:spcPts val="100"/>
              </a:spcBef>
            </a:pPr>
            <a:r>
              <a:rPr sz="2500" b="1" dirty="0">
                <a:solidFill>
                  <a:srgbClr val="202024"/>
                </a:solidFill>
                <a:latin typeface="Arial"/>
                <a:cs typeface="Arial"/>
              </a:rPr>
              <a:t>756</a:t>
            </a:r>
            <a:r>
              <a:rPr sz="2500" b="1" spc="-10" dirty="0">
                <a:solidFill>
                  <a:srgbClr val="202024"/>
                </a:solidFill>
                <a:latin typeface="Arial"/>
                <a:cs typeface="Arial"/>
              </a:rPr>
              <a:t> </a:t>
            </a:r>
            <a:r>
              <a:rPr sz="2500" b="1" spc="-25" dirty="0">
                <a:solidFill>
                  <a:srgbClr val="202024"/>
                </a:solidFill>
                <a:latin typeface="Arial"/>
                <a:cs typeface="Arial"/>
              </a:rPr>
              <a:t>072</a:t>
            </a:r>
            <a:endParaRPr sz="2500" dirty="0">
              <a:latin typeface="Arial"/>
              <a:cs typeface="Arial"/>
            </a:endParaRPr>
          </a:p>
        </p:txBody>
      </p:sp>
      <p:sp>
        <p:nvSpPr>
          <p:cNvPr id="16" name="object 16"/>
          <p:cNvSpPr txBox="1"/>
          <p:nvPr/>
        </p:nvSpPr>
        <p:spPr>
          <a:xfrm>
            <a:off x="4386126" y="4292464"/>
            <a:ext cx="1172845" cy="406400"/>
          </a:xfrm>
          <a:prstGeom prst="rect">
            <a:avLst/>
          </a:prstGeom>
        </p:spPr>
        <p:txBody>
          <a:bodyPr vert="horz" wrap="square" lIns="0" tIns="12700" rIns="0" bIns="0" rtlCol="0">
            <a:spAutoFit/>
          </a:bodyPr>
          <a:lstStyle/>
          <a:p>
            <a:pPr marL="12700">
              <a:lnSpc>
                <a:spcPct val="100000"/>
              </a:lnSpc>
              <a:spcBef>
                <a:spcPts val="100"/>
              </a:spcBef>
            </a:pPr>
            <a:r>
              <a:rPr sz="2500" b="1" dirty="0">
                <a:solidFill>
                  <a:srgbClr val="202024"/>
                </a:solidFill>
                <a:latin typeface="Arial"/>
                <a:cs typeface="Arial"/>
              </a:rPr>
              <a:t>179</a:t>
            </a:r>
            <a:r>
              <a:rPr sz="2500" b="1" spc="-10" dirty="0">
                <a:solidFill>
                  <a:srgbClr val="202024"/>
                </a:solidFill>
                <a:latin typeface="Arial"/>
                <a:cs typeface="Arial"/>
              </a:rPr>
              <a:t> </a:t>
            </a:r>
            <a:r>
              <a:rPr sz="2500" b="1" spc="-25" dirty="0">
                <a:solidFill>
                  <a:srgbClr val="202024"/>
                </a:solidFill>
                <a:latin typeface="Arial"/>
                <a:cs typeface="Arial"/>
              </a:rPr>
              <a:t>071</a:t>
            </a:r>
            <a:endParaRPr sz="2500" dirty="0">
              <a:latin typeface="Arial"/>
              <a:cs typeface="Arial"/>
            </a:endParaRPr>
          </a:p>
        </p:txBody>
      </p:sp>
      <p:sp>
        <p:nvSpPr>
          <p:cNvPr id="17" name="object 17"/>
          <p:cNvSpPr txBox="1"/>
          <p:nvPr/>
        </p:nvSpPr>
        <p:spPr>
          <a:xfrm>
            <a:off x="4386126" y="5011284"/>
            <a:ext cx="996315" cy="406400"/>
          </a:xfrm>
          <a:prstGeom prst="rect">
            <a:avLst/>
          </a:prstGeom>
        </p:spPr>
        <p:txBody>
          <a:bodyPr vert="horz" wrap="square" lIns="0" tIns="12700" rIns="0" bIns="0" rtlCol="0">
            <a:spAutoFit/>
          </a:bodyPr>
          <a:lstStyle/>
          <a:p>
            <a:pPr marL="12700">
              <a:lnSpc>
                <a:spcPct val="100000"/>
              </a:lnSpc>
              <a:spcBef>
                <a:spcPts val="100"/>
              </a:spcBef>
            </a:pPr>
            <a:r>
              <a:rPr sz="2500" b="1" dirty="0">
                <a:solidFill>
                  <a:srgbClr val="202024"/>
                </a:solidFill>
                <a:latin typeface="Arial"/>
                <a:cs typeface="Arial"/>
              </a:rPr>
              <a:t>26</a:t>
            </a:r>
            <a:r>
              <a:rPr sz="2500" b="1" spc="-5" dirty="0">
                <a:solidFill>
                  <a:srgbClr val="202024"/>
                </a:solidFill>
                <a:latin typeface="Arial"/>
                <a:cs typeface="Arial"/>
              </a:rPr>
              <a:t> </a:t>
            </a:r>
            <a:r>
              <a:rPr sz="2500" b="1" spc="-25" dirty="0">
                <a:solidFill>
                  <a:srgbClr val="202024"/>
                </a:solidFill>
                <a:latin typeface="Arial"/>
                <a:cs typeface="Arial"/>
              </a:rPr>
              <a:t>397</a:t>
            </a:r>
            <a:endParaRPr sz="2500" dirty="0">
              <a:latin typeface="Arial"/>
              <a:cs typeface="Arial"/>
            </a:endParaRPr>
          </a:p>
        </p:txBody>
      </p:sp>
      <p:sp>
        <p:nvSpPr>
          <p:cNvPr id="18" name="object 18"/>
          <p:cNvSpPr txBox="1"/>
          <p:nvPr/>
        </p:nvSpPr>
        <p:spPr>
          <a:xfrm>
            <a:off x="4386126" y="5765029"/>
            <a:ext cx="996315" cy="406400"/>
          </a:xfrm>
          <a:prstGeom prst="rect">
            <a:avLst/>
          </a:prstGeom>
        </p:spPr>
        <p:txBody>
          <a:bodyPr vert="horz" wrap="square" lIns="0" tIns="12700" rIns="0" bIns="0" rtlCol="0">
            <a:spAutoFit/>
          </a:bodyPr>
          <a:lstStyle/>
          <a:p>
            <a:pPr marL="12700">
              <a:lnSpc>
                <a:spcPct val="100000"/>
              </a:lnSpc>
              <a:spcBef>
                <a:spcPts val="100"/>
              </a:spcBef>
            </a:pPr>
            <a:r>
              <a:rPr sz="2500" b="1" dirty="0">
                <a:solidFill>
                  <a:srgbClr val="202024"/>
                </a:solidFill>
                <a:latin typeface="Arial"/>
                <a:cs typeface="Arial"/>
              </a:rPr>
              <a:t>14</a:t>
            </a:r>
            <a:r>
              <a:rPr sz="2500" b="1" spc="-5" dirty="0">
                <a:solidFill>
                  <a:srgbClr val="202024"/>
                </a:solidFill>
                <a:latin typeface="Arial"/>
                <a:cs typeface="Arial"/>
              </a:rPr>
              <a:t> </a:t>
            </a:r>
            <a:r>
              <a:rPr sz="2500" b="1" spc="-25" dirty="0">
                <a:solidFill>
                  <a:srgbClr val="202024"/>
                </a:solidFill>
                <a:latin typeface="Arial"/>
                <a:cs typeface="Arial"/>
              </a:rPr>
              <a:t>152</a:t>
            </a:r>
            <a:endParaRPr sz="2500" dirty="0">
              <a:latin typeface="Arial"/>
              <a:cs typeface="Arial"/>
            </a:endParaRPr>
          </a:p>
        </p:txBody>
      </p:sp>
      <p:grpSp>
        <p:nvGrpSpPr>
          <p:cNvPr id="19" name="object 19"/>
          <p:cNvGrpSpPr/>
          <p:nvPr/>
        </p:nvGrpSpPr>
        <p:grpSpPr>
          <a:xfrm>
            <a:off x="1553560" y="5767433"/>
            <a:ext cx="2640965" cy="406400"/>
            <a:chOff x="1553560" y="5767433"/>
            <a:chExt cx="2640965" cy="406400"/>
          </a:xfrm>
        </p:grpSpPr>
        <p:sp>
          <p:nvSpPr>
            <p:cNvPr id="20" name="object 20"/>
            <p:cNvSpPr/>
            <p:nvPr/>
          </p:nvSpPr>
          <p:spPr>
            <a:xfrm>
              <a:off x="1557191" y="5768997"/>
              <a:ext cx="2637790" cy="405130"/>
            </a:xfrm>
            <a:custGeom>
              <a:avLst/>
              <a:gdLst/>
              <a:ahLst/>
              <a:cxnLst/>
              <a:rect l="l" t="t" r="r" b="b"/>
              <a:pathLst>
                <a:path w="2637790" h="405129">
                  <a:moveTo>
                    <a:pt x="2508275" y="0"/>
                  </a:moveTo>
                  <a:lnTo>
                    <a:pt x="128930" y="0"/>
                  </a:lnTo>
                  <a:lnTo>
                    <a:pt x="78743" y="10131"/>
                  </a:lnTo>
                  <a:lnTo>
                    <a:pt x="37761" y="37761"/>
                  </a:lnTo>
                  <a:lnTo>
                    <a:pt x="10131" y="78743"/>
                  </a:lnTo>
                  <a:lnTo>
                    <a:pt x="0" y="128930"/>
                  </a:lnTo>
                  <a:lnTo>
                    <a:pt x="0" y="275856"/>
                  </a:lnTo>
                  <a:lnTo>
                    <a:pt x="10131" y="326043"/>
                  </a:lnTo>
                  <a:lnTo>
                    <a:pt x="37761" y="367025"/>
                  </a:lnTo>
                  <a:lnTo>
                    <a:pt x="78743" y="394655"/>
                  </a:lnTo>
                  <a:lnTo>
                    <a:pt x="128930" y="404787"/>
                  </a:lnTo>
                  <a:lnTo>
                    <a:pt x="2508275" y="404787"/>
                  </a:lnTo>
                  <a:lnTo>
                    <a:pt x="2558462" y="394655"/>
                  </a:lnTo>
                  <a:lnTo>
                    <a:pt x="2599443" y="367025"/>
                  </a:lnTo>
                  <a:lnTo>
                    <a:pt x="2627074" y="326043"/>
                  </a:lnTo>
                  <a:lnTo>
                    <a:pt x="2637205" y="275856"/>
                  </a:lnTo>
                  <a:lnTo>
                    <a:pt x="2637205" y="128930"/>
                  </a:lnTo>
                  <a:lnTo>
                    <a:pt x="2627074" y="78743"/>
                  </a:lnTo>
                  <a:lnTo>
                    <a:pt x="2599443" y="37761"/>
                  </a:lnTo>
                  <a:lnTo>
                    <a:pt x="2558462" y="10131"/>
                  </a:lnTo>
                  <a:lnTo>
                    <a:pt x="2508275" y="0"/>
                  </a:lnTo>
                  <a:close/>
                </a:path>
              </a:pathLst>
            </a:custGeom>
            <a:solidFill>
              <a:srgbClr val="FFFFFF">
                <a:alpha val="41000"/>
              </a:srgbClr>
            </a:solidFill>
          </p:spPr>
          <p:txBody>
            <a:bodyPr wrap="square" lIns="0" tIns="0" rIns="0" bIns="0" rtlCol="0"/>
            <a:lstStyle/>
            <a:p>
              <a:endParaRPr dirty="0"/>
            </a:p>
          </p:txBody>
        </p:sp>
        <p:sp>
          <p:nvSpPr>
            <p:cNvPr id="21" name="object 21"/>
            <p:cNvSpPr/>
            <p:nvPr/>
          </p:nvSpPr>
          <p:spPr>
            <a:xfrm>
              <a:off x="1553560" y="5767433"/>
              <a:ext cx="240029" cy="405130"/>
            </a:xfrm>
            <a:custGeom>
              <a:avLst/>
              <a:gdLst/>
              <a:ahLst/>
              <a:cxnLst/>
              <a:rect l="l" t="t" r="r" b="b"/>
              <a:pathLst>
                <a:path w="240030" h="405129">
                  <a:moveTo>
                    <a:pt x="239788" y="0"/>
                  </a:moveTo>
                  <a:lnTo>
                    <a:pt x="133743" y="0"/>
                  </a:lnTo>
                  <a:lnTo>
                    <a:pt x="91470" y="6817"/>
                  </a:lnTo>
                  <a:lnTo>
                    <a:pt x="54757" y="25800"/>
                  </a:lnTo>
                  <a:lnTo>
                    <a:pt x="25805" y="54748"/>
                  </a:lnTo>
                  <a:lnTo>
                    <a:pt x="6818" y="91459"/>
                  </a:lnTo>
                  <a:lnTo>
                    <a:pt x="0" y="133730"/>
                  </a:lnTo>
                  <a:lnTo>
                    <a:pt x="0" y="271043"/>
                  </a:lnTo>
                  <a:lnTo>
                    <a:pt x="6818" y="313316"/>
                  </a:lnTo>
                  <a:lnTo>
                    <a:pt x="25805" y="350030"/>
                  </a:lnTo>
                  <a:lnTo>
                    <a:pt x="54757" y="378981"/>
                  </a:lnTo>
                  <a:lnTo>
                    <a:pt x="91470" y="397968"/>
                  </a:lnTo>
                  <a:lnTo>
                    <a:pt x="133743" y="404787"/>
                  </a:lnTo>
                  <a:lnTo>
                    <a:pt x="239788" y="404787"/>
                  </a:lnTo>
                  <a:lnTo>
                    <a:pt x="239788" y="0"/>
                  </a:lnTo>
                  <a:close/>
                </a:path>
              </a:pathLst>
            </a:custGeom>
            <a:solidFill>
              <a:srgbClr val="E12F49"/>
            </a:solidFill>
          </p:spPr>
          <p:txBody>
            <a:bodyPr wrap="square" lIns="0" tIns="0" rIns="0" bIns="0" rtlCol="0"/>
            <a:lstStyle/>
            <a:p>
              <a:endParaRPr dirty="0"/>
            </a:p>
          </p:txBody>
        </p:sp>
      </p:grpSp>
      <p:grpSp>
        <p:nvGrpSpPr>
          <p:cNvPr id="22" name="object 22"/>
          <p:cNvGrpSpPr/>
          <p:nvPr/>
        </p:nvGrpSpPr>
        <p:grpSpPr>
          <a:xfrm>
            <a:off x="1553566" y="5055356"/>
            <a:ext cx="2640965" cy="405765"/>
            <a:chOff x="1553566" y="5055356"/>
            <a:chExt cx="2640965" cy="405765"/>
          </a:xfrm>
        </p:grpSpPr>
        <p:sp>
          <p:nvSpPr>
            <p:cNvPr id="23" name="object 23"/>
            <p:cNvSpPr/>
            <p:nvPr/>
          </p:nvSpPr>
          <p:spPr>
            <a:xfrm>
              <a:off x="1557191" y="5055356"/>
              <a:ext cx="2637790" cy="405130"/>
            </a:xfrm>
            <a:custGeom>
              <a:avLst/>
              <a:gdLst/>
              <a:ahLst/>
              <a:cxnLst/>
              <a:rect l="l" t="t" r="r" b="b"/>
              <a:pathLst>
                <a:path w="2637790" h="405129">
                  <a:moveTo>
                    <a:pt x="2508275" y="0"/>
                  </a:moveTo>
                  <a:lnTo>
                    <a:pt x="128930" y="0"/>
                  </a:lnTo>
                  <a:lnTo>
                    <a:pt x="78743" y="10131"/>
                  </a:lnTo>
                  <a:lnTo>
                    <a:pt x="37761" y="37761"/>
                  </a:lnTo>
                  <a:lnTo>
                    <a:pt x="10131" y="78743"/>
                  </a:lnTo>
                  <a:lnTo>
                    <a:pt x="0" y="128930"/>
                  </a:lnTo>
                  <a:lnTo>
                    <a:pt x="0" y="275856"/>
                  </a:lnTo>
                  <a:lnTo>
                    <a:pt x="10131" y="326043"/>
                  </a:lnTo>
                  <a:lnTo>
                    <a:pt x="37761" y="367025"/>
                  </a:lnTo>
                  <a:lnTo>
                    <a:pt x="78743" y="394655"/>
                  </a:lnTo>
                  <a:lnTo>
                    <a:pt x="128930" y="404787"/>
                  </a:lnTo>
                  <a:lnTo>
                    <a:pt x="2508275" y="404787"/>
                  </a:lnTo>
                  <a:lnTo>
                    <a:pt x="2558462" y="394655"/>
                  </a:lnTo>
                  <a:lnTo>
                    <a:pt x="2599443" y="367025"/>
                  </a:lnTo>
                  <a:lnTo>
                    <a:pt x="2627074" y="326043"/>
                  </a:lnTo>
                  <a:lnTo>
                    <a:pt x="2637205" y="275856"/>
                  </a:lnTo>
                  <a:lnTo>
                    <a:pt x="2637205" y="128930"/>
                  </a:lnTo>
                  <a:lnTo>
                    <a:pt x="2627074" y="78743"/>
                  </a:lnTo>
                  <a:lnTo>
                    <a:pt x="2599443" y="37761"/>
                  </a:lnTo>
                  <a:lnTo>
                    <a:pt x="2558462" y="10131"/>
                  </a:lnTo>
                  <a:lnTo>
                    <a:pt x="2508275" y="0"/>
                  </a:lnTo>
                  <a:close/>
                </a:path>
              </a:pathLst>
            </a:custGeom>
            <a:solidFill>
              <a:srgbClr val="FFFFFF">
                <a:alpha val="41000"/>
              </a:srgbClr>
            </a:solidFill>
          </p:spPr>
          <p:txBody>
            <a:bodyPr wrap="square" lIns="0" tIns="0" rIns="0" bIns="0" rtlCol="0"/>
            <a:lstStyle/>
            <a:p>
              <a:endParaRPr dirty="0"/>
            </a:p>
          </p:txBody>
        </p:sp>
        <p:sp>
          <p:nvSpPr>
            <p:cNvPr id="24" name="object 24"/>
            <p:cNvSpPr/>
            <p:nvPr/>
          </p:nvSpPr>
          <p:spPr>
            <a:xfrm>
              <a:off x="1553566" y="5055909"/>
              <a:ext cx="455295" cy="405130"/>
            </a:xfrm>
            <a:custGeom>
              <a:avLst/>
              <a:gdLst/>
              <a:ahLst/>
              <a:cxnLst/>
              <a:rect l="l" t="t" r="r" b="b"/>
              <a:pathLst>
                <a:path w="455294" h="405129">
                  <a:moveTo>
                    <a:pt x="454952" y="0"/>
                  </a:moveTo>
                  <a:lnTo>
                    <a:pt x="133731" y="0"/>
                  </a:lnTo>
                  <a:lnTo>
                    <a:pt x="91459" y="6817"/>
                  </a:lnTo>
                  <a:lnTo>
                    <a:pt x="54748" y="25800"/>
                  </a:lnTo>
                  <a:lnTo>
                    <a:pt x="25800" y="54748"/>
                  </a:lnTo>
                  <a:lnTo>
                    <a:pt x="6817" y="91459"/>
                  </a:lnTo>
                  <a:lnTo>
                    <a:pt x="0" y="133730"/>
                  </a:lnTo>
                  <a:lnTo>
                    <a:pt x="0" y="271043"/>
                  </a:lnTo>
                  <a:lnTo>
                    <a:pt x="6817" y="313316"/>
                  </a:lnTo>
                  <a:lnTo>
                    <a:pt x="25800" y="350030"/>
                  </a:lnTo>
                  <a:lnTo>
                    <a:pt x="54748" y="378981"/>
                  </a:lnTo>
                  <a:lnTo>
                    <a:pt x="91459" y="397968"/>
                  </a:lnTo>
                  <a:lnTo>
                    <a:pt x="133731" y="404787"/>
                  </a:lnTo>
                  <a:lnTo>
                    <a:pt x="454952" y="404787"/>
                  </a:lnTo>
                  <a:lnTo>
                    <a:pt x="454952" y="0"/>
                  </a:lnTo>
                  <a:close/>
                </a:path>
              </a:pathLst>
            </a:custGeom>
            <a:solidFill>
              <a:srgbClr val="E12F49"/>
            </a:solidFill>
          </p:spPr>
          <p:txBody>
            <a:bodyPr wrap="square" lIns="0" tIns="0" rIns="0" bIns="0" rtlCol="0"/>
            <a:lstStyle/>
            <a:p>
              <a:endParaRPr dirty="0"/>
            </a:p>
          </p:txBody>
        </p:sp>
      </p:grpSp>
      <p:grpSp>
        <p:nvGrpSpPr>
          <p:cNvPr id="25" name="object 25"/>
          <p:cNvGrpSpPr/>
          <p:nvPr/>
        </p:nvGrpSpPr>
        <p:grpSpPr>
          <a:xfrm>
            <a:off x="1547209" y="4340152"/>
            <a:ext cx="2647315" cy="406400"/>
            <a:chOff x="1547209" y="4340152"/>
            <a:chExt cx="2647315" cy="406400"/>
          </a:xfrm>
        </p:grpSpPr>
        <p:sp>
          <p:nvSpPr>
            <p:cNvPr id="26" name="object 26"/>
            <p:cNvSpPr/>
            <p:nvPr/>
          </p:nvSpPr>
          <p:spPr>
            <a:xfrm>
              <a:off x="1557191" y="4341717"/>
              <a:ext cx="2637790" cy="405130"/>
            </a:xfrm>
            <a:custGeom>
              <a:avLst/>
              <a:gdLst/>
              <a:ahLst/>
              <a:cxnLst/>
              <a:rect l="l" t="t" r="r" b="b"/>
              <a:pathLst>
                <a:path w="2637790" h="405129">
                  <a:moveTo>
                    <a:pt x="2508275" y="0"/>
                  </a:moveTo>
                  <a:lnTo>
                    <a:pt x="128930" y="0"/>
                  </a:lnTo>
                  <a:lnTo>
                    <a:pt x="78743" y="10131"/>
                  </a:lnTo>
                  <a:lnTo>
                    <a:pt x="37761" y="37761"/>
                  </a:lnTo>
                  <a:lnTo>
                    <a:pt x="10131" y="78743"/>
                  </a:lnTo>
                  <a:lnTo>
                    <a:pt x="0" y="128930"/>
                  </a:lnTo>
                  <a:lnTo>
                    <a:pt x="0" y="275856"/>
                  </a:lnTo>
                  <a:lnTo>
                    <a:pt x="10131" y="326043"/>
                  </a:lnTo>
                  <a:lnTo>
                    <a:pt x="37761" y="367025"/>
                  </a:lnTo>
                  <a:lnTo>
                    <a:pt x="78743" y="394655"/>
                  </a:lnTo>
                  <a:lnTo>
                    <a:pt x="128930" y="404787"/>
                  </a:lnTo>
                  <a:lnTo>
                    <a:pt x="2508275" y="404787"/>
                  </a:lnTo>
                  <a:lnTo>
                    <a:pt x="2558462" y="394655"/>
                  </a:lnTo>
                  <a:lnTo>
                    <a:pt x="2599443" y="367025"/>
                  </a:lnTo>
                  <a:lnTo>
                    <a:pt x="2627074" y="326043"/>
                  </a:lnTo>
                  <a:lnTo>
                    <a:pt x="2637205" y="275856"/>
                  </a:lnTo>
                  <a:lnTo>
                    <a:pt x="2637205" y="128930"/>
                  </a:lnTo>
                  <a:lnTo>
                    <a:pt x="2627074" y="78743"/>
                  </a:lnTo>
                  <a:lnTo>
                    <a:pt x="2599443" y="37761"/>
                  </a:lnTo>
                  <a:lnTo>
                    <a:pt x="2558462" y="10131"/>
                  </a:lnTo>
                  <a:lnTo>
                    <a:pt x="2508275" y="0"/>
                  </a:lnTo>
                  <a:close/>
                </a:path>
              </a:pathLst>
            </a:custGeom>
            <a:solidFill>
              <a:srgbClr val="FFFFFF">
                <a:alpha val="41000"/>
              </a:srgbClr>
            </a:solidFill>
          </p:spPr>
          <p:txBody>
            <a:bodyPr wrap="square" lIns="0" tIns="0" rIns="0" bIns="0" rtlCol="0"/>
            <a:lstStyle/>
            <a:p>
              <a:endParaRPr dirty="0"/>
            </a:p>
          </p:txBody>
        </p:sp>
        <p:sp>
          <p:nvSpPr>
            <p:cNvPr id="27" name="object 27"/>
            <p:cNvSpPr/>
            <p:nvPr/>
          </p:nvSpPr>
          <p:spPr>
            <a:xfrm>
              <a:off x="1547209" y="4340152"/>
              <a:ext cx="1126490" cy="405130"/>
            </a:xfrm>
            <a:custGeom>
              <a:avLst/>
              <a:gdLst/>
              <a:ahLst/>
              <a:cxnLst/>
              <a:rect l="l" t="t" r="r" b="b"/>
              <a:pathLst>
                <a:path w="1126489" h="405129">
                  <a:moveTo>
                    <a:pt x="1126032" y="0"/>
                  </a:moveTo>
                  <a:lnTo>
                    <a:pt x="133743" y="0"/>
                  </a:lnTo>
                  <a:lnTo>
                    <a:pt x="91470" y="6817"/>
                  </a:lnTo>
                  <a:lnTo>
                    <a:pt x="54757" y="25800"/>
                  </a:lnTo>
                  <a:lnTo>
                    <a:pt x="25805" y="54748"/>
                  </a:lnTo>
                  <a:lnTo>
                    <a:pt x="6818" y="91459"/>
                  </a:lnTo>
                  <a:lnTo>
                    <a:pt x="0" y="133730"/>
                  </a:lnTo>
                  <a:lnTo>
                    <a:pt x="0" y="271043"/>
                  </a:lnTo>
                  <a:lnTo>
                    <a:pt x="6818" y="313316"/>
                  </a:lnTo>
                  <a:lnTo>
                    <a:pt x="25805" y="350030"/>
                  </a:lnTo>
                  <a:lnTo>
                    <a:pt x="54757" y="378981"/>
                  </a:lnTo>
                  <a:lnTo>
                    <a:pt x="91470" y="397968"/>
                  </a:lnTo>
                  <a:lnTo>
                    <a:pt x="133743" y="404787"/>
                  </a:lnTo>
                  <a:lnTo>
                    <a:pt x="1126032" y="404787"/>
                  </a:lnTo>
                  <a:lnTo>
                    <a:pt x="1126032" y="0"/>
                  </a:lnTo>
                  <a:close/>
                </a:path>
              </a:pathLst>
            </a:custGeom>
            <a:solidFill>
              <a:srgbClr val="E12F49"/>
            </a:solidFill>
          </p:spPr>
          <p:txBody>
            <a:bodyPr wrap="square" lIns="0" tIns="0" rIns="0" bIns="0" rtlCol="0"/>
            <a:lstStyle/>
            <a:p>
              <a:endParaRPr dirty="0"/>
            </a:p>
          </p:txBody>
        </p:sp>
      </p:grpSp>
      <p:grpSp>
        <p:nvGrpSpPr>
          <p:cNvPr id="28" name="object 28"/>
          <p:cNvGrpSpPr/>
          <p:nvPr/>
        </p:nvGrpSpPr>
        <p:grpSpPr>
          <a:xfrm>
            <a:off x="1553559" y="3628076"/>
            <a:ext cx="2640965" cy="405765"/>
            <a:chOff x="1553559" y="3628076"/>
            <a:chExt cx="2640965" cy="405765"/>
          </a:xfrm>
        </p:grpSpPr>
        <p:sp>
          <p:nvSpPr>
            <p:cNvPr id="29" name="object 29"/>
            <p:cNvSpPr/>
            <p:nvPr/>
          </p:nvSpPr>
          <p:spPr>
            <a:xfrm>
              <a:off x="1557191" y="3628076"/>
              <a:ext cx="2637790" cy="405130"/>
            </a:xfrm>
            <a:custGeom>
              <a:avLst/>
              <a:gdLst/>
              <a:ahLst/>
              <a:cxnLst/>
              <a:rect l="l" t="t" r="r" b="b"/>
              <a:pathLst>
                <a:path w="2637790" h="405129">
                  <a:moveTo>
                    <a:pt x="2508275" y="0"/>
                  </a:moveTo>
                  <a:lnTo>
                    <a:pt x="128930" y="0"/>
                  </a:lnTo>
                  <a:lnTo>
                    <a:pt x="78743" y="10131"/>
                  </a:lnTo>
                  <a:lnTo>
                    <a:pt x="37761" y="37761"/>
                  </a:lnTo>
                  <a:lnTo>
                    <a:pt x="10131" y="78743"/>
                  </a:lnTo>
                  <a:lnTo>
                    <a:pt x="0" y="128930"/>
                  </a:lnTo>
                  <a:lnTo>
                    <a:pt x="0" y="275856"/>
                  </a:lnTo>
                  <a:lnTo>
                    <a:pt x="10131" y="326043"/>
                  </a:lnTo>
                  <a:lnTo>
                    <a:pt x="37761" y="367025"/>
                  </a:lnTo>
                  <a:lnTo>
                    <a:pt x="78743" y="394655"/>
                  </a:lnTo>
                  <a:lnTo>
                    <a:pt x="128930" y="404787"/>
                  </a:lnTo>
                  <a:lnTo>
                    <a:pt x="2508275" y="404787"/>
                  </a:lnTo>
                  <a:lnTo>
                    <a:pt x="2558462" y="394655"/>
                  </a:lnTo>
                  <a:lnTo>
                    <a:pt x="2599443" y="367025"/>
                  </a:lnTo>
                  <a:lnTo>
                    <a:pt x="2627074" y="326043"/>
                  </a:lnTo>
                  <a:lnTo>
                    <a:pt x="2637205" y="275856"/>
                  </a:lnTo>
                  <a:lnTo>
                    <a:pt x="2637205" y="128930"/>
                  </a:lnTo>
                  <a:lnTo>
                    <a:pt x="2627074" y="78743"/>
                  </a:lnTo>
                  <a:lnTo>
                    <a:pt x="2599443" y="37761"/>
                  </a:lnTo>
                  <a:lnTo>
                    <a:pt x="2558462" y="10131"/>
                  </a:lnTo>
                  <a:lnTo>
                    <a:pt x="2508275" y="0"/>
                  </a:lnTo>
                  <a:close/>
                </a:path>
              </a:pathLst>
            </a:custGeom>
            <a:solidFill>
              <a:srgbClr val="FFFFFF">
                <a:alpha val="41000"/>
              </a:srgbClr>
            </a:solidFill>
          </p:spPr>
          <p:txBody>
            <a:bodyPr wrap="square" lIns="0" tIns="0" rIns="0" bIns="0" rtlCol="0"/>
            <a:lstStyle/>
            <a:p>
              <a:endParaRPr dirty="0"/>
            </a:p>
          </p:txBody>
        </p:sp>
        <p:sp>
          <p:nvSpPr>
            <p:cNvPr id="30" name="object 30"/>
            <p:cNvSpPr/>
            <p:nvPr/>
          </p:nvSpPr>
          <p:spPr>
            <a:xfrm>
              <a:off x="1553559" y="3628628"/>
              <a:ext cx="2202180" cy="405130"/>
            </a:xfrm>
            <a:custGeom>
              <a:avLst/>
              <a:gdLst/>
              <a:ahLst/>
              <a:cxnLst/>
              <a:rect l="l" t="t" r="r" b="b"/>
              <a:pathLst>
                <a:path w="2202179" h="405129">
                  <a:moveTo>
                    <a:pt x="2201964" y="0"/>
                  </a:moveTo>
                  <a:lnTo>
                    <a:pt x="133743" y="0"/>
                  </a:lnTo>
                  <a:lnTo>
                    <a:pt x="91470" y="6817"/>
                  </a:lnTo>
                  <a:lnTo>
                    <a:pt x="54757" y="25800"/>
                  </a:lnTo>
                  <a:lnTo>
                    <a:pt x="25805" y="54748"/>
                  </a:lnTo>
                  <a:lnTo>
                    <a:pt x="6818" y="91459"/>
                  </a:lnTo>
                  <a:lnTo>
                    <a:pt x="0" y="133731"/>
                  </a:lnTo>
                  <a:lnTo>
                    <a:pt x="0" y="271043"/>
                  </a:lnTo>
                  <a:lnTo>
                    <a:pt x="6818" y="313316"/>
                  </a:lnTo>
                  <a:lnTo>
                    <a:pt x="25805" y="350030"/>
                  </a:lnTo>
                  <a:lnTo>
                    <a:pt x="54757" y="378981"/>
                  </a:lnTo>
                  <a:lnTo>
                    <a:pt x="91470" y="397968"/>
                  </a:lnTo>
                  <a:lnTo>
                    <a:pt x="133743" y="404787"/>
                  </a:lnTo>
                  <a:lnTo>
                    <a:pt x="2201964" y="404787"/>
                  </a:lnTo>
                  <a:lnTo>
                    <a:pt x="2201964" y="0"/>
                  </a:lnTo>
                  <a:close/>
                </a:path>
              </a:pathLst>
            </a:custGeom>
            <a:solidFill>
              <a:srgbClr val="E12F49"/>
            </a:solidFill>
          </p:spPr>
          <p:txBody>
            <a:bodyPr wrap="square" lIns="0" tIns="0" rIns="0" bIns="0" rtlCol="0"/>
            <a:lstStyle/>
            <a:p>
              <a:endParaRPr dirty="0"/>
            </a:p>
          </p:txBody>
        </p:sp>
      </p:grpSp>
      <p:pic>
        <p:nvPicPr>
          <p:cNvPr id="31" name="object 31"/>
          <p:cNvPicPr/>
          <p:nvPr/>
        </p:nvPicPr>
        <p:blipFill>
          <a:blip r:embed="rId4" cstate="print"/>
          <a:stretch>
            <a:fillRect/>
          </a:stretch>
        </p:blipFill>
        <p:spPr>
          <a:xfrm>
            <a:off x="6240167" y="3548112"/>
            <a:ext cx="2596929" cy="2832366"/>
          </a:xfrm>
          <a:prstGeom prst="rect">
            <a:avLst/>
          </a:prstGeom>
        </p:spPr>
      </p:pic>
      <p:sp>
        <p:nvSpPr>
          <p:cNvPr id="32" name="object 32"/>
          <p:cNvSpPr txBox="1"/>
          <p:nvPr/>
        </p:nvSpPr>
        <p:spPr>
          <a:xfrm>
            <a:off x="9290607" y="4158841"/>
            <a:ext cx="1899285" cy="1900555"/>
          </a:xfrm>
          <a:prstGeom prst="rect">
            <a:avLst/>
          </a:prstGeom>
        </p:spPr>
        <p:txBody>
          <a:bodyPr vert="horz" wrap="square" lIns="0" tIns="27939" rIns="0" bIns="0" rtlCol="0">
            <a:spAutoFit/>
          </a:bodyPr>
          <a:lstStyle/>
          <a:p>
            <a:pPr marL="12700" marR="5080">
              <a:lnSpc>
                <a:spcPts val="2100"/>
              </a:lnSpc>
              <a:spcBef>
                <a:spcPts val="219"/>
              </a:spcBef>
            </a:pPr>
            <a:r>
              <a:rPr sz="1800" spc="-10" dirty="0">
                <a:solidFill>
                  <a:srgbClr val="202124"/>
                </a:solidFill>
                <a:latin typeface="Arial"/>
                <a:cs typeface="Arial"/>
              </a:rPr>
              <a:t>Могут использовать технологию </a:t>
            </a:r>
            <a:r>
              <a:rPr sz="1800" dirty="0">
                <a:solidFill>
                  <a:srgbClr val="202124"/>
                </a:solidFill>
                <a:latin typeface="Arial"/>
                <a:cs typeface="Arial"/>
              </a:rPr>
              <a:t>подмены</a:t>
            </a:r>
            <a:r>
              <a:rPr sz="1800" spc="-50" dirty="0">
                <a:solidFill>
                  <a:srgbClr val="202124"/>
                </a:solidFill>
                <a:latin typeface="Arial"/>
                <a:cs typeface="Arial"/>
              </a:rPr>
              <a:t> </a:t>
            </a:r>
            <a:r>
              <a:rPr sz="1800" spc="-10" dirty="0">
                <a:solidFill>
                  <a:srgbClr val="202124"/>
                </a:solidFill>
                <a:latin typeface="Arial"/>
                <a:cs typeface="Arial"/>
              </a:rPr>
              <a:t>номера, </a:t>
            </a:r>
            <a:r>
              <a:rPr sz="1800" spc="-25" dirty="0">
                <a:solidFill>
                  <a:srgbClr val="202124"/>
                </a:solidFill>
                <a:latin typeface="Arial"/>
                <a:cs typeface="Arial"/>
              </a:rPr>
              <a:t>т.е.</a:t>
            </a:r>
            <a:r>
              <a:rPr sz="1800" spc="-110" dirty="0">
                <a:solidFill>
                  <a:srgbClr val="202124"/>
                </a:solidFill>
                <a:latin typeface="Arial"/>
                <a:cs typeface="Arial"/>
              </a:rPr>
              <a:t> </a:t>
            </a:r>
            <a:r>
              <a:rPr sz="1800" spc="-10" dirty="0">
                <a:solidFill>
                  <a:srgbClr val="202124"/>
                </a:solidFill>
                <a:latin typeface="Arial"/>
                <a:cs typeface="Arial"/>
              </a:rPr>
              <a:t>подделывают </a:t>
            </a:r>
            <a:r>
              <a:rPr sz="1800" dirty="0">
                <a:solidFill>
                  <a:srgbClr val="202124"/>
                </a:solidFill>
                <a:latin typeface="Arial"/>
                <a:cs typeface="Arial"/>
              </a:rPr>
              <a:t>номера</a:t>
            </a:r>
            <a:r>
              <a:rPr sz="1800" spc="-25" dirty="0">
                <a:solidFill>
                  <a:srgbClr val="202124"/>
                </a:solidFill>
                <a:latin typeface="Arial"/>
                <a:cs typeface="Arial"/>
              </a:rPr>
              <a:t> </a:t>
            </a:r>
            <a:r>
              <a:rPr sz="1800" spc="-10" dirty="0">
                <a:solidFill>
                  <a:srgbClr val="202124"/>
                </a:solidFill>
                <a:latin typeface="Arial"/>
                <a:cs typeface="Arial"/>
              </a:rPr>
              <a:t>банков </a:t>
            </a:r>
            <a:r>
              <a:rPr sz="1800" dirty="0">
                <a:solidFill>
                  <a:srgbClr val="202124"/>
                </a:solidFill>
                <a:latin typeface="Arial"/>
                <a:cs typeface="Arial"/>
              </a:rPr>
              <a:t>или </a:t>
            </a:r>
            <a:r>
              <a:rPr sz="1800" spc="-10" dirty="0">
                <a:solidFill>
                  <a:srgbClr val="202124"/>
                </a:solidFill>
                <a:latin typeface="Arial"/>
                <a:cs typeface="Arial"/>
              </a:rPr>
              <a:t>организаций</a:t>
            </a:r>
            <a:endParaRPr sz="1800" dirty="0">
              <a:latin typeface="Arial"/>
              <a:cs typeface="Arial"/>
            </a:endParaRPr>
          </a:p>
        </p:txBody>
      </p:sp>
      <p:sp>
        <p:nvSpPr>
          <p:cNvPr id="33" name="object 33"/>
          <p:cNvSpPr/>
          <p:nvPr/>
        </p:nvSpPr>
        <p:spPr>
          <a:xfrm>
            <a:off x="564730" y="377634"/>
            <a:ext cx="430530" cy="430530"/>
          </a:xfrm>
          <a:custGeom>
            <a:avLst/>
            <a:gdLst/>
            <a:ahLst/>
            <a:cxnLst/>
            <a:rect l="l" t="t" r="r" b="b"/>
            <a:pathLst>
              <a:path w="430530" h="430530">
                <a:moveTo>
                  <a:pt x="166738" y="277380"/>
                </a:moveTo>
                <a:close/>
              </a:path>
              <a:path w="430530" h="430530">
                <a:moveTo>
                  <a:pt x="263499" y="277380"/>
                </a:moveTo>
                <a:close/>
              </a:path>
              <a:path w="430530" h="430530">
                <a:moveTo>
                  <a:pt x="390550" y="293890"/>
                </a:moveTo>
                <a:lnTo>
                  <a:pt x="383489" y="250710"/>
                </a:lnTo>
                <a:lnTo>
                  <a:pt x="383082" y="189750"/>
                </a:lnTo>
                <a:lnTo>
                  <a:pt x="381914" y="170700"/>
                </a:lnTo>
                <a:lnTo>
                  <a:pt x="357974" y="121170"/>
                </a:lnTo>
                <a:lnTo>
                  <a:pt x="316992" y="107200"/>
                </a:lnTo>
                <a:lnTo>
                  <a:pt x="308673" y="107200"/>
                </a:lnTo>
                <a:lnTo>
                  <a:pt x="301472" y="112280"/>
                </a:lnTo>
                <a:lnTo>
                  <a:pt x="295122" y="118630"/>
                </a:lnTo>
                <a:lnTo>
                  <a:pt x="291185" y="127520"/>
                </a:lnTo>
                <a:lnTo>
                  <a:pt x="290169" y="136410"/>
                </a:lnTo>
                <a:lnTo>
                  <a:pt x="292608" y="146570"/>
                </a:lnTo>
                <a:lnTo>
                  <a:pt x="292785" y="146570"/>
                </a:lnTo>
                <a:lnTo>
                  <a:pt x="292925" y="147840"/>
                </a:lnTo>
                <a:lnTo>
                  <a:pt x="295148" y="151650"/>
                </a:lnTo>
                <a:lnTo>
                  <a:pt x="294360" y="154190"/>
                </a:lnTo>
                <a:lnTo>
                  <a:pt x="287147" y="161810"/>
                </a:lnTo>
                <a:lnTo>
                  <a:pt x="281724" y="164350"/>
                </a:lnTo>
                <a:lnTo>
                  <a:pt x="271081" y="165620"/>
                </a:lnTo>
                <a:lnTo>
                  <a:pt x="267677" y="164350"/>
                </a:lnTo>
                <a:lnTo>
                  <a:pt x="264947" y="160540"/>
                </a:lnTo>
                <a:lnTo>
                  <a:pt x="260616" y="155460"/>
                </a:lnTo>
                <a:lnTo>
                  <a:pt x="257098" y="150380"/>
                </a:lnTo>
                <a:lnTo>
                  <a:pt x="254482" y="144030"/>
                </a:lnTo>
                <a:lnTo>
                  <a:pt x="252907" y="137680"/>
                </a:lnTo>
                <a:lnTo>
                  <a:pt x="252691" y="135140"/>
                </a:lnTo>
                <a:lnTo>
                  <a:pt x="252044" y="127520"/>
                </a:lnTo>
                <a:lnTo>
                  <a:pt x="280098" y="95770"/>
                </a:lnTo>
                <a:lnTo>
                  <a:pt x="285216" y="85610"/>
                </a:lnTo>
                <a:lnTo>
                  <a:pt x="299885" y="89420"/>
                </a:lnTo>
                <a:lnTo>
                  <a:pt x="303568" y="90690"/>
                </a:lnTo>
                <a:lnTo>
                  <a:pt x="304850" y="91960"/>
                </a:lnTo>
                <a:lnTo>
                  <a:pt x="305777" y="93230"/>
                </a:lnTo>
                <a:lnTo>
                  <a:pt x="310603" y="85610"/>
                </a:lnTo>
                <a:lnTo>
                  <a:pt x="312216" y="83070"/>
                </a:lnTo>
                <a:lnTo>
                  <a:pt x="300075" y="75450"/>
                </a:lnTo>
                <a:lnTo>
                  <a:pt x="286499" y="74180"/>
                </a:lnTo>
                <a:lnTo>
                  <a:pt x="284543" y="69100"/>
                </a:lnTo>
                <a:lnTo>
                  <a:pt x="278828" y="66560"/>
                </a:lnTo>
                <a:lnTo>
                  <a:pt x="269532" y="65290"/>
                </a:lnTo>
                <a:lnTo>
                  <a:pt x="256844" y="66560"/>
                </a:lnTo>
                <a:lnTo>
                  <a:pt x="242722" y="66560"/>
                </a:lnTo>
                <a:lnTo>
                  <a:pt x="234175" y="65290"/>
                </a:lnTo>
                <a:lnTo>
                  <a:pt x="229946" y="62750"/>
                </a:lnTo>
                <a:lnTo>
                  <a:pt x="228815" y="61480"/>
                </a:lnTo>
                <a:lnTo>
                  <a:pt x="227850" y="71640"/>
                </a:lnTo>
                <a:lnTo>
                  <a:pt x="236296" y="77990"/>
                </a:lnTo>
                <a:lnTo>
                  <a:pt x="238988" y="79260"/>
                </a:lnTo>
                <a:lnTo>
                  <a:pt x="231965" y="88150"/>
                </a:lnTo>
                <a:lnTo>
                  <a:pt x="224840" y="100850"/>
                </a:lnTo>
                <a:lnTo>
                  <a:pt x="218821" y="116090"/>
                </a:lnTo>
                <a:lnTo>
                  <a:pt x="215087" y="135140"/>
                </a:lnTo>
                <a:lnTo>
                  <a:pt x="211340" y="116090"/>
                </a:lnTo>
                <a:lnTo>
                  <a:pt x="205320" y="100850"/>
                </a:lnTo>
                <a:lnTo>
                  <a:pt x="198196" y="88150"/>
                </a:lnTo>
                <a:lnTo>
                  <a:pt x="196189" y="85610"/>
                </a:lnTo>
                <a:lnTo>
                  <a:pt x="191185" y="79260"/>
                </a:lnTo>
                <a:lnTo>
                  <a:pt x="193878" y="77990"/>
                </a:lnTo>
                <a:lnTo>
                  <a:pt x="202323" y="71640"/>
                </a:lnTo>
                <a:lnTo>
                  <a:pt x="202082" y="69100"/>
                </a:lnTo>
                <a:lnTo>
                  <a:pt x="201358" y="61480"/>
                </a:lnTo>
                <a:lnTo>
                  <a:pt x="198132" y="66560"/>
                </a:lnTo>
                <a:lnTo>
                  <a:pt x="194132" y="69100"/>
                </a:lnTo>
                <a:lnTo>
                  <a:pt x="186740" y="67830"/>
                </a:lnTo>
                <a:lnTo>
                  <a:pt x="160642" y="65290"/>
                </a:lnTo>
                <a:lnTo>
                  <a:pt x="151333" y="66560"/>
                </a:lnTo>
                <a:lnTo>
                  <a:pt x="145618" y="69100"/>
                </a:lnTo>
                <a:lnTo>
                  <a:pt x="143675" y="74180"/>
                </a:lnTo>
                <a:lnTo>
                  <a:pt x="130098" y="75450"/>
                </a:lnTo>
                <a:lnTo>
                  <a:pt x="117957" y="83070"/>
                </a:lnTo>
                <a:lnTo>
                  <a:pt x="124396" y="93230"/>
                </a:lnTo>
                <a:lnTo>
                  <a:pt x="125323" y="91960"/>
                </a:lnTo>
                <a:lnTo>
                  <a:pt x="126606" y="90690"/>
                </a:lnTo>
                <a:lnTo>
                  <a:pt x="130289" y="89420"/>
                </a:lnTo>
                <a:lnTo>
                  <a:pt x="144957" y="85610"/>
                </a:lnTo>
                <a:lnTo>
                  <a:pt x="150075" y="95770"/>
                </a:lnTo>
                <a:lnTo>
                  <a:pt x="158102" y="97040"/>
                </a:lnTo>
                <a:lnTo>
                  <a:pt x="178231" y="127520"/>
                </a:lnTo>
                <a:lnTo>
                  <a:pt x="177266" y="137680"/>
                </a:lnTo>
                <a:lnTo>
                  <a:pt x="175615" y="144030"/>
                </a:lnTo>
                <a:lnTo>
                  <a:pt x="173012" y="150380"/>
                </a:lnTo>
                <a:lnTo>
                  <a:pt x="169532" y="155460"/>
                </a:lnTo>
                <a:lnTo>
                  <a:pt x="165227" y="160540"/>
                </a:lnTo>
                <a:lnTo>
                  <a:pt x="162496" y="164350"/>
                </a:lnTo>
                <a:lnTo>
                  <a:pt x="159092" y="165620"/>
                </a:lnTo>
                <a:lnTo>
                  <a:pt x="148450" y="164350"/>
                </a:lnTo>
                <a:lnTo>
                  <a:pt x="143027" y="161810"/>
                </a:lnTo>
                <a:lnTo>
                  <a:pt x="135813" y="154190"/>
                </a:lnTo>
                <a:lnTo>
                  <a:pt x="135026" y="151650"/>
                </a:lnTo>
                <a:lnTo>
                  <a:pt x="137248" y="147840"/>
                </a:lnTo>
                <a:lnTo>
                  <a:pt x="137388" y="146570"/>
                </a:lnTo>
                <a:lnTo>
                  <a:pt x="137566" y="146570"/>
                </a:lnTo>
                <a:lnTo>
                  <a:pt x="139992" y="136410"/>
                </a:lnTo>
                <a:lnTo>
                  <a:pt x="138976" y="127520"/>
                </a:lnTo>
                <a:lnTo>
                  <a:pt x="135039" y="118630"/>
                </a:lnTo>
                <a:lnTo>
                  <a:pt x="128701" y="112280"/>
                </a:lnTo>
                <a:lnTo>
                  <a:pt x="121500" y="107200"/>
                </a:lnTo>
                <a:lnTo>
                  <a:pt x="113182" y="107200"/>
                </a:lnTo>
                <a:lnTo>
                  <a:pt x="72199" y="121170"/>
                </a:lnTo>
                <a:lnTo>
                  <a:pt x="48247" y="170700"/>
                </a:lnTo>
                <a:lnTo>
                  <a:pt x="46990" y="218960"/>
                </a:lnTo>
                <a:lnTo>
                  <a:pt x="46913" y="229120"/>
                </a:lnTo>
                <a:lnTo>
                  <a:pt x="46380" y="267220"/>
                </a:lnTo>
                <a:lnTo>
                  <a:pt x="39624" y="293890"/>
                </a:lnTo>
                <a:lnTo>
                  <a:pt x="46316" y="293890"/>
                </a:lnTo>
                <a:lnTo>
                  <a:pt x="58102" y="291350"/>
                </a:lnTo>
                <a:lnTo>
                  <a:pt x="70535" y="285000"/>
                </a:lnTo>
                <a:lnTo>
                  <a:pt x="79171" y="278650"/>
                </a:lnTo>
                <a:lnTo>
                  <a:pt x="81330" y="278650"/>
                </a:lnTo>
                <a:lnTo>
                  <a:pt x="91325" y="272300"/>
                </a:lnTo>
                <a:lnTo>
                  <a:pt x="96507" y="264680"/>
                </a:lnTo>
                <a:lnTo>
                  <a:pt x="98501" y="257060"/>
                </a:lnTo>
                <a:lnTo>
                  <a:pt x="98971" y="250710"/>
                </a:lnTo>
                <a:lnTo>
                  <a:pt x="108229" y="248170"/>
                </a:lnTo>
                <a:lnTo>
                  <a:pt x="123190" y="218960"/>
                </a:lnTo>
                <a:lnTo>
                  <a:pt x="125145" y="224040"/>
                </a:lnTo>
                <a:lnTo>
                  <a:pt x="130390" y="227850"/>
                </a:lnTo>
                <a:lnTo>
                  <a:pt x="137934" y="226580"/>
                </a:lnTo>
                <a:lnTo>
                  <a:pt x="146786" y="221500"/>
                </a:lnTo>
                <a:lnTo>
                  <a:pt x="149237" y="227850"/>
                </a:lnTo>
                <a:lnTo>
                  <a:pt x="155219" y="230390"/>
                </a:lnTo>
                <a:lnTo>
                  <a:pt x="162598" y="229120"/>
                </a:lnTo>
                <a:lnTo>
                  <a:pt x="169265" y="224040"/>
                </a:lnTo>
                <a:lnTo>
                  <a:pt x="169913" y="226580"/>
                </a:lnTo>
                <a:lnTo>
                  <a:pt x="174066" y="232930"/>
                </a:lnTo>
                <a:lnTo>
                  <a:pt x="165493" y="234200"/>
                </a:lnTo>
                <a:lnTo>
                  <a:pt x="161620" y="236740"/>
                </a:lnTo>
                <a:lnTo>
                  <a:pt x="147002" y="269760"/>
                </a:lnTo>
                <a:lnTo>
                  <a:pt x="133921" y="282460"/>
                </a:lnTo>
                <a:lnTo>
                  <a:pt x="127203" y="288810"/>
                </a:lnTo>
                <a:lnTo>
                  <a:pt x="123837" y="291350"/>
                </a:lnTo>
                <a:lnTo>
                  <a:pt x="118198" y="286270"/>
                </a:lnTo>
                <a:lnTo>
                  <a:pt x="115379" y="283730"/>
                </a:lnTo>
                <a:lnTo>
                  <a:pt x="112623" y="282460"/>
                </a:lnTo>
                <a:lnTo>
                  <a:pt x="109855" y="281190"/>
                </a:lnTo>
                <a:lnTo>
                  <a:pt x="106857" y="281190"/>
                </a:lnTo>
                <a:lnTo>
                  <a:pt x="105968" y="282460"/>
                </a:lnTo>
                <a:lnTo>
                  <a:pt x="96050" y="277380"/>
                </a:lnTo>
                <a:lnTo>
                  <a:pt x="90551" y="285000"/>
                </a:lnTo>
                <a:lnTo>
                  <a:pt x="92722" y="288810"/>
                </a:lnTo>
                <a:lnTo>
                  <a:pt x="95034" y="286270"/>
                </a:lnTo>
                <a:lnTo>
                  <a:pt x="98793" y="286270"/>
                </a:lnTo>
                <a:lnTo>
                  <a:pt x="101053" y="288810"/>
                </a:lnTo>
                <a:lnTo>
                  <a:pt x="87655" y="291350"/>
                </a:lnTo>
                <a:lnTo>
                  <a:pt x="90766" y="301510"/>
                </a:lnTo>
                <a:lnTo>
                  <a:pt x="94386" y="302780"/>
                </a:lnTo>
                <a:lnTo>
                  <a:pt x="94386" y="300240"/>
                </a:lnTo>
                <a:lnTo>
                  <a:pt x="95275" y="296430"/>
                </a:lnTo>
                <a:lnTo>
                  <a:pt x="99491" y="296430"/>
                </a:lnTo>
                <a:lnTo>
                  <a:pt x="99275" y="301510"/>
                </a:lnTo>
                <a:lnTo>
                  <a:pt x="102196" y="301510"/>
                </a:lnTo>
                <a:lnTo>
                  <a:pt x="111620" y="302780"/>
                </a:lnTo>
                <a:lnTo>
                  <a:pt x="122720" y="302780"/>
                </a:lnTo>
                <a:lnTo>
                  <a:pt x="128041" y="307860"/>
                </a:lnTo>
                <a:lnTo>
                  <a:pt x="127114" y="312940"/>
                </a:lnTo>
                <a:lnTo>
                  <a:pt x="130924" y="316750"/>
                </a:lnTo>
                <a:lnTo>
                  <a:pt x="133718" y="316750"/>
                </a:lnTo>
                <a:lnTo>
                  <a:pt x="134048" y="318020"/>
                </a:lnTo>
                <a:lnTo>
                  <a:pt x="133438" y="320560"/>
                </a:lnTo>
                <a:lnTo>
                  <a:pt x="130873" y="323100"/>
                </a:lnTo>
                <a:lnTo>
                  <a:pt x="137502" y="323100"/>
                </a:lnTo>
                <a:lnTo>
                  <a:pt x="142328" y="319290"/>
                </a:lnTo>
                <a:lnTo>
                  <a:pt x="144449" y="315480"/>
                </a:lnTo>
                <a:lnTo>
                  <a:pt x="142963" y="311670"/>
                </a:lnTo>
                <a:lnTo>
                  <a:pt x="134213" y="302780"/>
                </a:lnTo>
                <a:lnTo>
                  <a:pt x="133870" y="300240"/>
                </a:lnTo>
                <a:lnTo>
                  <a:pt x="133438" y="297700"/>
                </a:lnTo>
                <a:lnTo>
                  <a:pt x="134480" y="296430"/>
                </a:lnTo>
                <a:lnTo>
                  <a:pt x="136563" y="293890"/>
                </a:lnTo>
                <a:lnTo>
                  <a:pt x="139280" y="291350"/>
                </a:lnTo>
                <a:lnTo>
                  <a:pt x="143383" y="287540"/>
                </a:lnTo>
                <a:lnTo>
                  <a:pt x="148386" y="283730"/>
                </a:lnTo>
                <a:lnTo>
                  <a:pt x="154762" y="278650"/>
                </a:lnTo>
                <a:lnTo>
                  <a:pt x="156451" y="278650"/>
                </a:lnTo>
                <a:lnTo>
                  <a:pt x="159448" y="276110"/>
                </a:lnTo>
                <a:lnTo>
                  <a:pt x="161315" y="276110"/>
                </a:lnTo>
                <a:lnTo>
                  <a:pt x="166687" y="277368"/>
                </a:lnTo>
                <a:lnTo>
                  <a:pt x="168821" y="276110"/>
                </a:lnTo>
                <a:lnTo>
                  <a:pt x="170980" y="274840"/>
                </a:lnTo>
                <a:lnTo>
                  <a:pt x="175831" y="272300"/>
                </a:lnTo>
                <a:lnTo>
                  <a:pt x="182562" y="269760"/>
                </a:lnTo>
                <a:lnTo>
                  <a:pt x="191579" y="267220"/>
                </a:lnTo>
                <a:lnTo>
                  <a:pt x="190652" y="268490"/>
                </a:lnTo>
                <a:lnTo>
                  <a:pt x="190017" y="268490"/>
                </a:lnTo>
                <a:lnTo>
                  <a:pt x="188760" y="271030"/>
                </a:lnTo>
                <a:lnTo>
                  <a:pt x="188252" y="272300"/>
                </a:lnTo>
                <a:lnTo>
                  <a:pt x="186575" y="276110"/>
                </a:lnTo>
                <a:lnTo>
                  <a:pt x="185889" y="277380"/>
                </a:lnTo>
                <a:lnTo>
                  <a:pt x="165227" y="326910"/>
                </a:lnTo>
                <a:lnTo>
                  <a:pt x="155676" y="348500"/>
                </a:lnTo>
                <a:lnTo>
                  <a:pt x="158292" y="354850"/>
                </a:lnTo>
                <a:lnTo>
                  <a:pt x="170649" y="361200"/>
                </a:lnTo>
                <a:lnTo>
                  <a:pt x="176580" y="359930"/>
                </a:lnTo>
                <a:lnTo>
                  <a:pt x="180073" y="354850"/>
                </a:lnTo>
                <a:lnTo>
                  <a:pt x="179070" y="357390"/>
                </a:lnTo>
                <a:lnTo>
                  <a:pt x="178600" y="361200"/>
                </a:lnTo>
                <a:lnTo>
                  <a:pt x="180022" y="363740"/>
                </a:lnTo>
                <a:lnTo>
                  <a:pt x="181406" y="366280"/>
                </a:lnTo>
                <a:lnTo>
                  <a:pt x="183667" y="368820"/>
                </a:lnTo>
                <a:lnTo>
                  <a:pt x="186626" y="370090"/>
                </a:lnTo>
                <a:lnTo>
                  <a:pt x="189471" y="371360"/>
                </a:lnTo>
                <a:lnTo>
                  <a:pt x="192849" y="371360"/>
                </a:lnTo>
                <a:lnTo>
                  <a:pt x="199136" y="370090"/>
                </a:lnTo>
                <a:lnTo>
                  <a:pt x="201244" y="368820"/>
                </a:lnTo>
                <a:lnTo>
                  <a:pt x="202869" y="365010"/>
                </a:lnTo>
                <a:lnTo>
                  <a:pt x="203136" y="372630"/>
                </a:lnTo>
                <a:lnTo>
                  <a:pt x="207645" y="376440"/>
                </a:lnTo>
                <a:lnTo>
                  <a:pt x="222529" y="376440"/>
                </a:lnTo>
                <a:lnTo>
                  <a:pt x="227037" y="372630"/>
                </a:lnTo>
                <a:lnTo>
                  <a:pt x="227304" y="365010"/>
                </a:lnTo>
                <a:lnTo>
                  <a:pt x="228930" y="368820"/>
                </a:lnTo>
                <a:lnTo>
                  <a:pt x="231038" y="370090"/>
                </a:lnTo>
                <a:lnTo>
                  <a:pt x="237324" y="371360"/>
                </a:lnTo>
                <a:lnTo>
                  <a:pt x="240703" y="371360"/>
                </a:lnTo>
                <a:lnTo>
                  <a:pt x="243547" y="370090"/>
                </a:lnTo>
                <a:lnTo>
                  <a:pt x="246507" y="368820"/>
                </a:lnTo>
                <a:lnTo>
                  <a:pt x="248767" y="366280"/>
                </a:lnTo>
                <a:lnTo>
                  <a:pt x="249453" y="365010"/>
                </a:lnTo>
                <a:lnTo>
                  <a:pt x="251574" y="361200"/>
                </a:lnTo>
                <a:lnTo>
                  <a:pt x="251104" y="357390"/>
                </a:lnTo>
                <a:lnTo>
                  <a:pt x="250101" y="354850"/>
                </a:lnTo>
                <a:lnTo>
                  <a:pt x="253593" y="359930"/>
                </a:lnTo>
                <a:lnTo>
                  <a:pt x="259524" y="361200"/>
                </a:lnTo>
                <a:lnTo>
                  <a:pt x="271881" y="354850"/>
                </a:lnTo>
                <a:lnTo>
                  <a:pt x="274497" y="348500"/>
                </a:lnTo>
                <a:lnTo>
                  <a:pt x="244271" y="277368"/>
                </a:lnTo>
                <a:lnTo>
                  <a:pt x="243598" y="276110"/>
                </a:lnTo>
                <a:lnTo>
                  <a:pt x="241922" y="272300"/>
                </a:lnTo>
                <a:lnTo>
                  <a:pt x="241414" y="271030"/>
                </a:lnTo>
                <a:lnTo>
                  <a:pt x="240157" y="268490"/>
                </a:lnTo>
                <a:lnTo>
                  <a:pt x="239522" y="268490"/>
                </a:lnTo>
                <a:lnTo>
                  <a:pt x="238594" y="267220"/>
                </a:lnTo>
                <a:lnTo>
                  <a:pt x="247599" y="269760"/>
                </a:lnTo>
                <a:lnTo>
                  <a:pt x="254330" y="272300"/>
                </a:lnTo>
                <a:lnTo>
                  <a:pt x="259181" y="274840"/>
                </a:lnTo>
                <a:lnTo>
                  <a:pt x="263474" y="277368"/>
                </a:lnTo>
                <a:lnTo>
                  <a:pt x="268859" y="276110"/>
                </a:lnTo>
                <a:lnTo>
                  <a:pt x="270725" y="276110"/>
                </a:lnTo>
                <a:lnTo>
                  <a:pt x="273723" y="278650"/>
                </a:lnTo>
                <a:lnTo>
                  <a:pt x="275412" y="278650"/>
                </a:lnTo>
                <a:lnTo>
                  <a:pt x="281787" y="283730"/>
                </a:lnTo>
                <a:lnTo>
                  <a:pt x="286791" y="287540"/>
                </a:lnTo>
                <a:lnTo>
                  <a:pt x="293611" y="293890"/>
                </a:lnTo>
                <a:lnTo>
                  <a:pt x="296735" y="297700"/>
                </a:lnTo>
                <a:lnTo>
                  <a:pt x="296303" y="300240"/>
                </a:lnTo>
                <a:lnTo>
                  <a:pt x="295960" y="302780"/>
                </a:lnTo>
                <a:lnTo>
                  <a:pt x="287210" y="311670"/>
                </a:lnTo>
                <a:lnTo>
                  <a:pt x="285724" y="315480"/>
                </a:lnTo>
                <a:lnTo>
                  <a:pt x="287845" y="319290"/>
                </a:lnTo>
                <a:lnTo>
                  <a:pt x="292671" y="323100"/>
                </a:lnTo>
                <a:lnTo>
                  <a:pt x="299300" y="323100"/>
                </a:lnTo>
                <a:lnTo>
                  <a:pt x="296735" y="320560"/>
                </a:lnTo>
                <a:lnTo>
                  <a:pt x="296125" y="318020"/>
                </a:lnTo>
                <a:lnTo>
                  <a:pt x="296456" y="316750"/>
                </a:lnTo>
                <a:lnTo>
                  <a:pt x="299250" y="316750"/>
                </a:lnTo>
                <a:lnTo>
                  <a:pt x="303060" y="312940"/>
                </a:lnTo>
                <a:lnTo>
                  <a:pt x="302133" y="307860"/>
                </a:lnTo>
                <a:lnTo>
                  <a:pt x="307454" y="302780"/>
                </a:lnTo>
                <a:lnTo>
                  <a:pt x="318554" y="302780"/>
                </a:lnTo>
                <a:lnTo>
                  <a:pt x="327977" y="301510"/>
                </a:lnTo>
                <a:lnTo>
                  <a:pt x="330898" y="301510"/>
                </a:lnTo>
                <a:lnTo>
                  <a:pt x="330682" y="296430"/>
                </a:lnTo>
                <a:lnTo>
                  <a:pt x="334899" y="296430"/>
                </a:lnTo>
                <a:lnTo>
                  <a:pt x="335788" y="300240"/>
                </a:lnTo>
                <a:lnTo>
                  <a:pt x="335788" y="302780"/>
                </a:lnTo>
                <a:lnTo>
                  <a:pt x="339407" y="301510"/>
                </a:lnTo>
                <a:lnTo>
                  <a:pt x="340956" y="296430"/>
                </a:lnTo>
                <a:lnTo>
                  <a:pt x="342519" y="291350"/>
                </a:lnTo>
                <a:lnTo>
                  <a:pt x="329120" y="288810"/>
                </a:lnTo>
                <a:lnTo>
                  <a:pt x="331381" y="286270"/>
                </a:lnTo>
                <a:lnTo>
                  <a:pt x="335140" y="286270"/>
                </a:lnTo>
                <a:lnTo>
                  <a:pt x="337451" y="288810"/>
                </a:lnTo>
                <a:lnTo>
                  <a:pt x="338899" y="286270"/>
                </a:lnTo>
                <a:lnTo>
                  <a:pt x="339623" y="285000"/>
                </a:lnTo>
                <a:lnTo>
                  <a:pt x="337781" y="282460"/>
                </a:lnTo>
                <a:lnTo>
                  <a:pt x="334124" y="277380"/>
                </a:lnTo>
                <a:lnTo>
                  <a:pt x="324205" y="282460"/>
                </a:lnTo>
                <a:lnTo>
                  <a:pt x="323303" y="281190"/>
                </a:lnTo>
                <a:lnTo>
                  <a:pt x="320306" y="281190"/>
                </a:lnTo>
                <a:lnTo>
                  <a:pt x="314782" y="283730"/>
                </a:lnTo>
                <a:lnTo>
                  <a:pt x="306336" y="291350"/>
                </a:lnTo>
                <a:lnTo>
                  <a:pt x="302971" y="288810"/>
                </a:lnTo>
                <a:lnTo>
                  <a:pt x="296252" y="282460"/>
                </a:lnTo>
                <a:lnTo>
                  <a:pt x="289712" y="276110"/>
                </a:lnTo>
                <a:lnTo>
                  <a:pt x="283171" y="269760"/>
                </a:lnTo>
                <a:lnTo>
                  <a:pt x="283044" y="267220"/>
                </a:lnTo>
                <a:lnTo>
                  <a:pt x="282854" y="263410"/>
                </a:lnTo>
                <a:lnTo>
                  <a:pt x="281444" y="255790"/>
                </a:lnTo>
                <a:lnTo>
                  <a:pt x="256108" y="232930"/>
                </a:lnTo>
                <a:lnTo>
                  <a:pt x="260261" y="226580"/>
                </a:lnTo>
                <a:lnTo>
                  <a:pt x="260908" y="224040"/>
                </a:lnTo>
                <a:lnTo>
                  <a:pt x="267563" y="229120"/>
                </a:lnTo>
                <a:lnTo>
                  <a:pt x="274942" y="230390"/>
                </a:lnTo>
                <a:lnTo>
                  <a:pt x="280924" y="227850"/>
                </a:lnTo>
                <a:lnTo>
                  <a:pt x="282397" y="224040"/>
                </a:lnTo>
                <a:lnTo>
                  <a:pt x="283387" y="221500"/>
                </a:lnTo>
                <a:lnTo>
                  <a:pt x="292227" y="226580"/>
                </a:lnTo>
                <a:lnTo>
                  <a:pt x="299770" y="227850"/>
                </a:lnTo>
                <a:lnTo>
                  <a:pt x="305015" y="224040"/>
                </a:lnTo>
                <a:lnTo>
                  <a:pt x="305993" y="221500"/>
                </a:lnTo>
                <a:lnTo>
                  <a:pt x="306984" y="218960"/>
                </a:lnTo>
                <a:lnTo>
                  <a:pt x="331203" y="250710"/>
                </a:lnTo>
                <a:lnTo>
                  <a:pt x="331660" y="257060"/>
                </a:lnTo>
                <a:lnTo>
                  <a:pt x="333654" y="264680"/>
                </a:lnTo>
                <a:lnTo>
                  <a:pt x="338836" y="272300"/>
                </a:lnTo>
                <a:lnTo>
                  <a:pt x="348843" y="278650"/>
                </a:lnTo>
                <a:lnTo>
                  <a:pt x="351002" y="278650"/>
                </a:lnTo>
                <a:lnTo>
                  <a:pt x="359625" y="285000"/>
                </a:lnTo>
                <a:lnTo>
                  <a:pt x="372059" y="291350"/>
                </a:lnTo>
                <a:lnTo>
                  <a:pt x="383844" y="293890"/>
                </a:lnTo>
                <a:lnTo>
                  <a:pt x="390550" y="293890"/>
                </a:lnTo>
                <a:close/>
              </a:path>
              <a:path w="430530" h="430530">
                <a:moveTo>
                  <a:pt x="430237" y="215112"/>
                </a:moveTo>
                <a:lnTo>
                  <a:pt x="424548" y="165785"/>
                </a:lnTo>
                <a:lnTo>
                  <a:pt x="413613" y="135191"/>
                </a:lnTo>
                <a:lnTo>
                  <a:pt x="413613" y="215112"/>
                </a:lnTo>
                <a:lnTo>
                  <a:pt x="408368" y="260616"/>
                </a:lnTo>
                <a:lnTo>
                  <a:pt x="393433" y="302399"/>
                </a:lnTo>
                <a:lnTo>
                  <a:pt x="370001" y="339255"/>
                </a:lnTo>
                <a:lnTo>
                  <a:pt x="339255" y="369989"/>
                </a:lnTo>
                <a:lnTo>
                  <a:pt x="302387" y="393420"/>
                </a:lnTo>
                <a:lnTo>
                  <a:pt x="260604" y="408355"/>
                </a:lnTo>
                <a:lnTo>
                  <a:pt x="215087" y="413600"/>
                </a:lnTo>
                <a:lnTo>
                  <a:pt x="169545" y="408343"/>
                </a:lnTo>
                <a:lnTo>
                  <a:pt x="127800" y="393420"/>
                </a:lnTo>
                <a:lnTo>
                  <a:pt x="90944" y="369989"/>
                </a:lnTo>
                <a:lnTo>
                  <a:pt x="60210" y="339255"/>
                </a:lnTo>
                <a:lnTo>
                  <a:pt x="36791" y="302399"/>
                </a:lnTo>
                <a:lnTo>
                  <a:pt x="21856" y="260616"/>
                </a:lnTo>
                <a:lnTo>
                  <a:pt x="16624" y="215112"/>
                </a:lnTo>
                <a:lnTo>
                  <a:pt x="21856" y="169595"/>
                </a:lnTo>
                <a:lnTo>
                  <a:pt x="36791" y="127812"/>
                </a:lnTo>
                <a:lnTo>
                  <a:pt x="60210" y="90957"/>
                </a:lnTo>
                <a:lnTo>
                  <a:pt x="90944" y="60210"/>
                </a:lnTo>
                <a:lnTo>
                  <a:pt x="127800" y="36779"/>
                </a:lnTo>
                <a:lnTo>
                  <a:pt x="169570" y="21856"/>
                </a:lnTo>
                <a:lnTo>
                  <a:pt x="215087" y="16611"/>
                </a:lnTo>
                <a:lnTo>
                  <a:pt x="260642" y="21869"/>
                </a:lnTo>
                <a:lnTo>
                  <a:pt x="302387" y="36779"/>
                </a:lnTo>
                <a:lnTo>
                  <a:pt x="339255" y="60210"/>
                </a:lnTo>
                <a:lnTo>
                  <a:pt x="370001" y="90957"/>
                </a:lnTo>
                <a:lnTo>
                  <a:pt x="393433" y="127812"/>
                </a:lnTo>
                <a:lnTo>
                  <a:pt x="408368" y="169595"/>
                </a:lnTo>
                <a:lnTo>
                  <a:pt x="413613" y="215112"/>
                </a:lnTo>
                <a:lnTo>
                  <a:pt x="413613" y="135191"/>
                </a:lnTo>
                <a:lnTo>
                  <a:pt x="382968" y="80568"/>
                </a:lnTo>
                <a:lnTo>
                  <a:pt x="349656" y="47256"/>
                </a:lnTo>
                <a:lnTo>
                  <a:pt x="309676" y="21856"/>
                </a:lnTo>
                <a:lnTo>
                  <a:pt x="264426" y="5676"/>
                </a:lnTo>
                <a:lnTo>
                  <a:pt x="215087" y="0"/>
                </a:lnTo>
                <a:lnTo>
                  <a:pt x="165760" y="5676"/>
                </a:lnTo>
                <a:lnTo>
                  <a:pt x="120497" y="21869"/>
                </a:lnTo>
                <a:lnTo>
                  <a:pt x="80556" y="47256"/>
                </a:lnTo>
                <a:lnTo>
                  <a:pt x="47244" y="80568"/>
                </a:lnTo>
                <a:lnTo>
                  <a:pt x="21856" y="120510"/>
                </a:lnTo>
                <a:lnTo>
                  <a:pt x="5676" y="165785"/>
                </a:lnTo>
                <a:lnTo>
                  <a:pt x="0" y="215112"/>
                </a:lnTo>
                <a:lnTo>
                  <a:pt x="5676" y="264426"/>
                </a:lnTo>
                <a:lnTo>
                  <a:pt x="21856" y="309702"/>
                </a:lnTo>
                <a:lnTo>
                  <a:pt x="47244" y="349643"/>
                </a:lnTo>
                <a:lnTo>
                  <a:pt x="80556" y="382955"/>
                </a:lnTo>
                <a:lnTo>
                  <a:pt x="120523" y="408355"/>
                </a:lnTo>
                <a:lnTo>
                  <a:pt x="165760" y="424522"/>
                </a:lnTo>
                <a:lnTo>
                  <a:pt x="215087" y="430212"/>
                </a:lnTo>
                <a:lnTo>
                  <a:pt x="264426" y="424522"/>
                </a:lnTo>
                <a:lnTo>
                  <a:pt x="309714" y="408343"/>
                </a:lnTo>
                <a:lnTo>
                  <a:pt x="349656" y="382955"/>
                </a:lnTo>
                <a:lnTo>
                  <a:pt x="382968" y="349643"/>
                </a:lnTo>
                <a:lnTo>
                  <a:pt x="408368" y="309702"/>
                </a:lnTo>
                <a:lnTo>
                  <a:pt x="424548" y="264426"/>
                </a:lnTo>
                <a:lnTo>
                  <a:pt x="430237" y="215112"/>
                </a:lnTo>
                <a:close/>
              </a:path>
            </a:pathLst>
          </a:custGeom>
          <a:solidFill>
            <a:srgbClr val="FFFFFF"/>
          </a:solidFill>
        </p:spPr>
        <p:txBody>
          <a:bodyPr wrap="square" lIns="0" tIns="0" rIns="0" bIns="0" rtlCol="0"/>
          <a:lstStyle/>
          <a:p>
            <a:endParaRPr dirty="0"/>
          </a:p>
        </p:txBody>
      </p:sp>
      <p:grpSp>
        <p:nvGrpSpPr>
          <p:cNvPr id="34" name="object 34"/>
          <p:cNvGrpSpPr/>
          <p:nvPr/>
        </p:nvGrpSpPr>
        <p:grpSpPr>
          <a:xfrm>
            <a:off x="1101526" y="506925"/>
            <a:ext cx="447675" cy="157480"/>
            <a:chOff x="1101526" y="506925"/>
            <a:chExt cx="447675" cy="157480"/>
          </a:xfrm>
        </p:grpSpPr>
        <p:pic>
          <p:nvPicPr>
            <p:cNvPr id="35" name="object 35"/>
            <p:cNvPicPr/>
            <p:nvPr/>
          </p:nvPicPr>
          <p:blipFill>
            <a:blip r:embed="rId5" cstate="print"/>
            <a:stretch>
              <a:fillRect/>
            </a:stretch>
          </p:blipFill>
          <p:spPr>
            <a:xfrm>
              <a:off x="1101526" y="506925"/>
              <a:ext cx="324025" cy="157191"/>
            </a:xfrm>
            <a:prstGeom prst="rect">
              <a:avLst/>
            </a:prstGeom>
          </p:spPr>
        </p:pic>
        <p:pic>
          <p:nvPicPr>
            <p:cNvPr id="36" name="object 36"/>
            <p:cNvPicPr/>
            <p:nvPr/>
          </p:nvPicPr>
          <p:blipFill>
            <a:blip r:embed="rId6" cstate="print"/>
            <a:stretch>
              <a:fillRect/>
            </a:stretch>
          </p:blipFill>
          <p:spPr>
            <a:xfrm>
              <a:off x="1454486" y="554008"/>
              <a:ext cx="94348" cy="107759"/>
            </a:xfrm>
            <a:prstGeom prst="rect">
              <a:avLst/>
            </a:prstGeom>
          </p:spPr>
        </p:pic>
      </p:grpSp>
      <p:grpSp>
        <p:nvGrpSpPr>
          <p:cNvPr id="37" name="object 37"/>
          <p:cNvGrpSpPr/>
          <p:nvPr/>
        </p:nvGrpSpPr>
        <p:grpSpPr>
          <a:xfrm>
            <a:off x="1621395" y="181584"/>
            <a:ext cx="10570845" cy="6129655"/>
            <a:chOff x="1621395" y="181584"/>
            <a:chExt cx="10570845" cy="6129655"/>
          </a:xfrm>
        </p:grpSpPr>
        <p:sp>
          <p:nvSpPr>
            <p:cNvPr id="38" name="object 38"/>
            <p:cNvSpPr/>
            <p:nvPr/>
          </p:nvSpPr>
          <p:spPr>
            <a:xfrm>
              <a:off x="9083049" y="3834246"/>
              <a:ext cx="2345055" cy="2476500"/>
            </a:xfrm>
            <a:custGeom>
              <a:avLst/>
              <a:gdLst/>
              <a:ahLst/>
              <a:cxnLst/>
              <a:rect l="l" t="t" r="r" b="b"/>
              <a:pathLst>
                <a:path w="2345054" h="2476500">
                  <a:moveTo>
                    <a:pt x="1327528" y="2451100"/>
                  </a:moveTo>
                  <a:lnTo>
                    <a:pt x="218362" y="2451100"/>
                  </a:lnTo>
                  <a:lnTo>
                    <a:pt x="256766" y="2463800"/>
                  </a:lnTo>
                  <a:lnTo>
                    <a:pt x="341379" y="2463800"/>
                  </a:lnTo>
                  <a:lnTo>
                    <a:pt x="433673" y="2476500"/>
                  </a:lnTo>
                  <a:lnTo>
                    <a:pt x="1231141" y="2476500"/>
                  </a:lnTo>
                  <a:lnTo>
                    <a:pt x="1327528" y="2451100"/>
                  </a:lnTo>
                  <a:close/>
                </a:path>
                <a:path w="2345054" h="2476500">
                  <a:moveTo>
                    <a:pt x="398139" y="2438400"/>
                  </a:moveTo>
                  <a:lnTo>
                    <a:pt x="142418" y="2438400"/>
                  </a:lnTo>
                  <a:lnTo>
                    <a:pt x="180175" y="2451100"/>
                  </a:lnTo>
                  <a:lnTo>
                    <a:pt x="444875" y="2451100"/>
                  </a:lnTo>
                  <a:lnTo>
                    <a:pt x="398139" y="2438400"/>
                  </a:lnTo>
                  <a:close/>
                </a:path>
                <a:path w="2345054" h="2476500">
                  <a:moveTo>
                    <a:pt x="1683963" y="2387600"/>
                  </a:moveTo>
                  <a:lnTo>
                    <a:pt x="1514284" y="2387600"/>
                  </a:lnTo>
                  <a:lnTo>
                    <a:pt x="1304528" y="2438400"/>
                  </a:lnTo>
                  <a:lnTo>
                    <a:pt x="1252225" y="2438400"/>
                  </a:lnTo>
                  <a:lnTo>
                    <a:pt x="1199733" y="2451100"/>
                  </a:lnTo>
                  <a:lnTo>
                    <a:pt x="1375531" y="2451100"/>
                  </a:lnTo>
                  <a:lnTo>
                    <a:pt x="1471404" y="2425700"/>
                  </a:lnTo>
                  <a:lnTo>
                    <a:pt x="1519374" y="2425700"/>
                  </a:lnTo>
                  <a:lnTo>
                    <a:pt x="1615630" y="2400300"/>
                  </a:lnTo>
                  <a:lnTo>
                    <a:pt x="1649745" y="2400300"/>
                  </a:lnTo>
                  <a:lnTo>
                    <a:pt x="1683963" y="2387600"/>
                  </a:lnTo>
                  <a:close/>
                </a:path>
                <a:path w="2345054" h="2476500">
                  <a:moveTo>
                    <a:pt x="448364" y="0"/>
                  </a:moveTo>
                  <a:lnTo>
                    <a:pt x="429414" y="0"/>
                  </a:lnTo>
                  <a:lnTo>
                    <a:pt x="427571" y="12700"/>
                  </a:lnTo>
                  <a:lnTo>
                    <a:pt x="436444" y="38100"/>
                  </a:lnTo>
                  <a:lnTo>
                    <a:pt x="451297" y="50800"/>
                  </a:lnTo>
                  <a:lnTo>
                    <a:pt x="154140" y="50800"/>
                  </a:lnTo>
                  <a:lnTo>
                    <a:pt x="109944" y="76200"/>
                  </a:lnTo>
                  <a:lnTo>
                    <a:pt x="79434" y="101600"/>
                  </a:lnTo>
                  <a:lnTo>
                    <a:pt x="38163" y="165100"/>
                  </a:lnTo>
                  <a:lnTo>
                    <a:pt x="24955" y="203200"/>
                  </a:lnTo>
                  <a:lnTo>
                    <a:pt x="13267" y="254000"/>
                  </a:lnTo>
                  <a:lnTo>
                    <a:pt x="5704" y="304800"/>
                  </a:lnTo>
                  <a:lnTo>
                    <a:pt x="1527" y="355600"/>
                  </a:lnTo>
                  <a:lnTo>
                    <a:pt x="0" y="393700"/>
                  </a:lnTo>
                  <a:lnTo>
                    <a:pt x="381" y="444500"/>
                  </a:lnTo>
                  <a:lnTo>
                    <a:pt x="1426" y="495300"/>
                  </a:lnTo>
                  <a:lnTo>
                    <a:pt x="2394" y="546100"/>
                  </a:lnTo>
                  <a:lnTo>
                    <a:pt x="3291" y="596900"/>
                  </a:lnTo>
                  <a:lnTo>
                    <a:pt x="4120" y="635000"/>
                  </a:lnTo>
                  <a:lnTo>
                    <a:pt x="4888" y="685800"/>
                  </a:lnTo>
                  <a:lnTo>
                    <a:pt x="6310" y="787400"/>
                  </a:lnTo>
                  <a:lnTo>
                    <a:pt x="6966" y="838200"/>
                  </a:lnTo>
                  <a:lnTo>
                    <a:pt x="7576" y="889000"/>
                  </a:lnTo>
                  <a:lnTo>
                    <a:pt x="8147" y="939800"/>
                  </a:lnTo>
                  <a:lnTo>
                    <a:pt x="8684" y="1003300"/>
                  </a:lnTo>
                  <a:lnTo>
                    <a:pt x="9684" y="1104900"/>
                  </a:lnTo>
                  <a:lnTo>
                    <a:pt x="12069" y="1358900"/>
                  </a:lnTo>
                  <a:lnTo>
                    <a:pt x="12603" y="1409700"/>
                  </a:lnTo>
                  <a:lnTo>
                    <a:pt x="13173" y="1460500"/>
                  </a:lnTo>
                  <a:lnTo>
                    <a:pt x="13779" y="1511300"/>
                  </a:lnTo>
                  <a:lnTo>
                    <a:pt x="14421" y="1562100"/>
                  </a:lnTo>
                  <a:lnTo>
                    <a:pt x="15099" y="1625600"/>
                  </a:lnTo>
                  <a:lnTo>
                    <a:pt x="15813" y="1676400"/>
                  </a:lnTo>
                  <a:lnTo>
                    <a:pt x="16564" y="1727200"/>
                  </a:lnTo>
                  <a:lnTo>
                    <a:pt x="17352" y="1778000"/>
                  </a:lnTo>
                  <a:lnTo>
                    <a:pt x="18176" y="1828800"/>
                  </a:lnTo>
                  <a:lnTo>
                    <a:pt x="19037" y="1879600"/>
                  </a:lnTo>
                  <a:lnTo>
                    <a:pt x="19116" y="1892300"/>
                  </a:lnTo>
                  <a:lnTo>
                    <a:pt x="19229" y="1943100"/>
                  </a:lnTo>
                  <a:lnTo>
                    <a:pt x="18858" y="1981200"/>
                  </a:lnTo>
                  <a:lnTo>
                    <a:pt x="17907" y="2032000"/>
                  </a:lnTo>
                  <a:lnTo>
                    <a:pt x="16852" y="2082800"/>
                  </a:lnTo>
                  <a:lnTo>
                    <a:pt x="16047" y="2133600"/>
                  </a:lnTo>
                  <a:lnTo>
                    <a:pt x="15845" y="2171700"/>
                  </a:lnTo>
                  <a:lnTo>
                    <a:pt x="16599" y="2222500"/>
                  </a:lnTo>
                  <a:lnTo>
                    <a:pt x="18215" y="2273300"/>
                  </a:lnTo>
                  <a:lnTo>
                    <a:pt x="19549" y="2286000"/>
                  </a:lnTo>
                  <a:lnTo>
                    <a:pt x="21374" y="2311400"/>
                  </a:lnTo>
                  <a:lnTo>
                    <a:pt x="22917" y="2324100"/>
                  </a:lnTo>
                  <a:lnTo>
                    <a:pt x="24843" y="2336800"/>
                  </a:lnTo>
                  <a:lnTo>
                    <a:pt x="27609" y="2349500"/>
                  </a:lnTo>
                  <a:lnTo>
                    <a:pt x="31674" y="2374900"/>
                  </a:lnTo>
                  <a:lnTo>
                    <a:pt x="49608" y="2400300"/>
                  </a:lnTo>
                  <a:lnTo>
                    <a:pt x="76925" y="2425700"/>
                  </a:lnTo>
                  <a:lnTo>
                    <a:pt x="109303" y="2438400"/>
                  </a:lnTo>
                  <a:lnTo>
                    <a:pt x="267483" y="2438400"/>
                  </a:lnTo>
                  <a:lnTo>
                    <a:pt x="230398" y="2425700"/>
                  </a:lnTo>
                  <a:lnTo>
                    <a:pt x="193488" y="2425700"/>
                  </a:lnTo>
                  <a:lnTo>
                    <a:pt x="156896" y="2413000"/>
                  </a:lnTo>
                  <a:lnTo>
                    <a:pt x="125854" y="2413000"/>
                  </a:lnTo>
                  <a:lnTo>
                    <a:pt x="95426" y="2400300"/>
                  </a:lnTo>
                  <a:lnTo>
                    <a:pt x="56083" y="2349500"/>
                  </a:lnTo>
                  <a:lnTo>
                    <a:pt x="49875" y="2311400"/>
                  </a:lnTo>
                  <a:lnTo>
                    <a:pt x="46634" y="2273300"/>
                  </a:lnTo>
                  <a:lnTo>
                    <a:pt x="45260" y="2235200"/>
                  </a:lnTo>
                  <a:lnTo>
                    <a:pt x="44653" y="2197100"/>
                  </a:lnTo>
                  <a:lnTo>
                    <a:pt x="44408" y="2171700"/>
                  </a:lnTo>
                  <a:lnTo>
                    <a:pt x="44417" y="2133600"/>
                  </a:lnTo>
                  <a:lnTo>
                    <a:pt x="44548" y="2108200"/>
                  </a:lnTo>
                  <a:lnTo>
                    <a:pt x="45235" y="2057400"/>
                  </a:lnTo>
                  <a:lnTo>
                    <a:pt x="46139" y="2006600"/>
                  </a:lnTo>
                  <a:lnTo>
                    <a:pt x="46858" y="1968500"/>
                  </a:lnTo>
                  <a:lnTo>
                    <a:pt x="47049" y="1930400"/>
                  </a:lnTo>
                  <a:lnTo>
                    <a:pt x="46988" y="1866900"/>
                  </a:lnTo>
                  <a:lnTo>
                    <a:pt x="46565" y="1816100"/>
                  </a:lnTo>
                  <a:lnTo>
                    <a:pt x="45926" y="1765300"/>
                  </a:lnTo>
                  <a:lnTo>
                    <a:pt x="45154" y="1714500"/>
                  </a:lnTo>
                  <a:lnTo>
                    <a:pt x="44331" y="1663700"/>
                  </a:lnTo>
                  <a:lnTo>
                    <a:pt x="43540" y="1625600"/>
                  </a:lnTo>
                  <a:lnTo>
                    <a:pt x="42862" y="1574800"/>
                  </a:lnTo>
                  <a:lnTo>
                    <a:pt x="42265" y="1524000"/>
                  </a:lnTo>
                  <a:lnTo>
                    <a:pt x="41706" y="1473200"/>
                  </a:lnTo>
                  <a:lnTo>
                    <a:pt x="41179" y="1422400"/>
                  </a:lnTo>
                  <a:lnTo>
                    <a:pt x="40077" y="1295400"/>
                  </a:lnTo>
                  <a:lnTo>
                    <a:pt x="37849" y="1054100"/>
                  </a:lnTo>
                  <a:lnTo>
                    <a:pt x="36824" y="952500"/>
                  </a:lnTo>
                  <a:lnTo>
                    <a:pt x="36268" y="901700"/>
                  </a:lnTo>
                  <a:lnTo>
                    <a:pt x="35674" y="850900"/>
                  </a:lnTo>
                  <a:lnTo>
                    <a:pt x="35037" y="800100"/>
                  </a:lnTo>
                  <a:lnTo>
                    <a:pt x="34349" y="749300"/>
                  </a:lnTo>
                  <a:lnTo>
                    <a:pt x="33605" y="698500"/>
                  </a:lnTo>
                  <a:lnTo>
                    <a:pt x="32798" y="647700"/>
                  </a:lnTo>
                  <a:lnTo>
                    <a:pt x="31922" y="596900"/>
                  </a:lnTo>
                  <a:lnTo>
                    <a:pt x="30970" y="546100"/>
                  </a:lnTo>
                  <a:lnTo>
                    <a:pt x="29937" y="495300"/>
                  </a:lnTo>
                  <a:lnTo>
                    <a:pt x="28816" y="444500"/>
                  </a:lnTo>
                  <a:lnTo>
                    <a:pt x="28539" y="393700"/>
                  </a:lnTo>
                  <a:lnTo>
                    <a:pt x="30421" y="342900"/>
                  </a:lnTo>
                  <a:lnTo>
                    <a:pt x="35221" y="292100"/>
                  </a:lnTo>
                  <a:lnTo>
                    <a:pt x="43696" y="254000"/>
                  </a:lnTo>
                  <a:lnTo>
                    <a:pt x="56604" y="203200"/>
                  </a:lnTo>
                  <a:lnTo>
                    <a:pt x="69238" y="165100"/>
                  </a:lnTo>
                  <a:lnTo>
                    <a:pt x="87052" y="139700"/>
                  </a:lnTo>
                  <a:lnTo>
                    <a:pt x="111086" y="101600"/>
                  </a:lnTo>
                  <a:lnTo>
                    <a:pt x="142380" y="88900"/>
                  </a:lnTo>
                  <a:lnTo>
                    <a:pt x="232816" y="88900"/>
                  </a:lnTo>
                  <a:lnTo>
                    <a:pt x="269314" y="76200"/>
                  </a:lnTo>
                  <a:lnTo>
                    <a:pt x="424307" y="76200"/>
                  </a:lnTo>
                  <a:lnTo>
                    <a:pt x="447004" y="63500"/>
                  </a:lnTo>
                  <a:lnTo>
                    <a:pt x="463334" y="50800"/>
                  </a:lnTo>
                  <a:lnTo>
                    <a:pt x="465191" y="38100"/>
                  </a:lnTo>
                  <a:lnTo>
                    <a:pt x="438658" y="38100"/>
                  </a:lnTo>
                  <a:lnTo>
                    <a:pt x="448209" y="25400"/>
                  </a:lnTo>
                  <a:lnTo>
                    <a:pt x="470840" y="25400"/>
                  </a:lnTo>
                  <a:lnTo>
                    <a:pt x="461873" y="12700"/>
                  </a:lnTo>
                  <a:lnTo>
                    <a:pt x="455130" y="12700"/>
                  </a:lnTo>
                  <a:lnTo>
                    <a:pt x="448364" y="0"/>
                  </a:lnTo>
                  <a:close/>
                </a:path>
                <a:path w="2345054" h="2476500">
                  <a:moveTo>
                    <a:pt x="1889582" y="2374900"/>
                  </a:moveTo>
                  <a:lnTo>
                    <a:pt x="1619745" y="2374900"/>
                  </a:lnTo>
                  <a:lnTo>
                    <a:pt x="1566922" y="2387600"/>
                  </a:lnTo>
                  <a:lnTo>
                    <a:pt x="1855387" y="2387600"/>
                  </a:lnTo>
                  <a:lnTo>
                    <a:pt x="1889582" y="2374900"/>
                  </a:lnTo>
                  <a:close/>
                </a:path>
                <a:path w="2345054" h="2476500">
                  <a:moveTo>
                    <a:pt x="2137003" y="25400"/>
                  </a:moveTo>
                  <a:lnTo>
                    <a:pt x="1772488" y="25400"/>
                  </a:lnTo>
                  <a:lnTo>
                    <a:pt x="1827487" y="38100"/>
                  </a:lnTo>
                  <a:lnTo>
                    <a:pt x="1992385" y="38100"/>
                  </a:lnTo>
                  <a:lnTo>
                    <a:pt x="2115858" y="50800"/>
                  </a:lnTo>
                  <a:lnTo>
                    <a:pt x="2153933" y="50800"/>
                  </a:lnTo>
                  <a:lnTo>
                    <a:pt x="2168077" y="63500"/>
                  </a:lnTo>
                  <a:lnTo>
                    <a:pt x="2200211" y="101600"/>
                  </a:lnTo>
                  <a:lnTo>
                    <a:pt x="2223628" y="152400"/>
                  </a:lnTo>
                  <a:lnTo>
                    <a:pt x="2239742" y="203200"/>
                  </a:lnTo>
                  <a:lnTo>
                    <a:pt x="2249905" y="254000"/>
                  </a:lnTo>
                  <a:lnTo>
                    <a:pt x="2255469" y="304800"/>
                  </a:lnTo>
                  <a:lnTo>
                    <a:pt x="2258699" y="368300"/>
                  </a:lnTo>
                  <a:lnTo>
                    <a:pt x="2260946" y="419100"/>
                  </a:lnTo>
                  <a:lnTo>
                    <a:pt x="2262654" y="469900"/>
                  </a:lnTo>
                  <a:lnTo>
                    <a:pt x="2264270" y="533400"/>
                  </a:lnTo>
                  <a:lnTo>
                    <a:pt x="2266239" y="584200"/>
                  </a:lnTo>
                  <a:lnTo>
                    <a:pt x="2268427" y="635000"/>
                  </a:lnTo>
                  <a:lnTo>
                    <a:pt x="2270676" y="685800"/>
                  </a:lnTo>
                  <a:lnTo>
                    <a:pt x="2272976" y="736600"/>
                  </a:lnTo>
                  <a:lnTo>
                    <a:pt x="2275316" y="787400"/>
                  </a:lnTo>
                  <a:lnTo>
                    <a:pt x="2287251" y="1041400"/>
                  </a:lnTo>
                  <a:lnTo>
                    <a:pt x="2289612" y="1092200"/>
                  </a:lnTo>
                  <a:lnTo>
                    <a:pt x="2291940" y="1143000"/>
                  </a:lnTo>
                  <a:lnTo>
                    <a:pt x="2294225" y="1193800"/>
                  </a:lnTo>
                  <a:lnTo>
                    <a:pt x="2296457" y="1244600"/>
                  </a:lnTo>
                  <a:lnTo>
                    <a:pt x="2298624" y="1295400"/>
                  </a:lnTo>
                  <a:lnTo>
                    <a:pt x="2300717" y="1346200"/>
                  </a:lnTo>
                  <a:lnTo>
                    <a:pt x="2302725" y="1397000"/>
                  </a:lnTo>
                  <a:lnTo>
                    <a:pt x="2304637" y="1447800"/>
                  </a:lnTo>
                  <a:lnTo>
                    <a:pt x="2306443" y="1498600"/>
                  </a:lnTo>
                  <a:lnTo>
                    <a:pt x="2308134" y="1549400"/>
                  </a:lnTo>
                  <a:lnTo>
                    <a:pt x="2309697" y="1612900"/>
                  </a:lnTo>
                  <a:lnTo>
                    <a:pt x="2311124" y="1663700"/>
                  </a:lnTo>
                  <a:lnTo>
                    <a:pt x="2314661" y="1803400"/>
                  </a:lnTo>
                  <a:lnTo>
                    <a:pt x="2315629" y="1854200"/>
                  </a:lnTo>
                  <a:lnTo>
                    <a:pt x="2316304" y="1892300"/>
                  </a:lnTo>
                  <a:lnTo>
                    <a:pt x="2316549" y="1943100"/>
                  </a:lnTo>
                  <a:lnTo>
                    <a:pt x="2316226" y="1993900"/>
                  </a:lnTo>
                  <a:lnTo>
                    <a:pt x="2313528" y="2044700"/>
                  </a:lnTo>
                  <a:lnTo>
                    <a:pt x="2306258" y="2095500"/>
                  </a:lnTo>
                  <a:lnTo>
                    <a:pt x="2293303" y="2159000"/>
                  </a:lnTo>
                  <a:lnTo>
                    <a:pt x="2273554" y="2209800"/>
                  </a:lnTo>
                  <a:lnTo>
                    <a:pt x="2264807" y="2222500"/>
                  </a:lnTo>
                  <a:lnTo>
                    <a:pt x="2254690" y="2247900"/>
                  </a:lnTo>
                  <a:lnTo>
                    <a:pt x="2242870" y="2260600"/>
                  </a:lnTo>
                  <a:lnTo>
                    <a:pt x="2229015" y="2273300"/>
                  </a:lnTo>
                  <a:lnTo>
                    <a:pt x="2210929" y="2286000"/>
                  </a:lnTo>
                  <a:lnTo>
                    <a:pt x="2190823" y="2286000"/>
                  </a:lnTo>
                  <a:lnTo>
                    <a:pt x="2169722" y="2298700"/>
                  </a:lnTo>
                  <a:lnTo>
                    <a:pt x="2148649" y="2298700"/>
                  </a:lnTo>
                  <a:lnTo>
                    <a:pt x="1934737" y="2349500"/>
                  </a:lnTo>
                  <a:lnTo>
                    <a:pt x="1880590" y="2349500"/>
                  </a:lnTo>
                  <a:lnTo>
                    <a:pt x="1847180" y="2362200"/>
                  </a:lnTo>
                  <a:lnTo>
                    <a:pt x="1683118" y="2362200"/>
                  </a:lnTo>
                  <a:lnTo>
                    <a:pt x="1651391" y="2374900"/>
                  </a:lnTo>
                  <a:lnTo>
                    <a:pt x="1943423" y="2374900"/>
                  </a:lnTo>
                  <a:lnTo>
                    <a:pt x="2156244" y="2324100"/>
                  </a:lnTo>
                  <a:lnTo>
                    <a:pt x="2200156" y="2324100"/>
                  </a:lnTo>
                  <a:lnTo>
                    <a:pt x="2240686" y="2298700"/>
                  </a:lnTo>
                  <a:lnTo>
                    <a:pt x="2277912" y="2260600"/>
                  </a:lnTo>
                  <a:lnTo>
                    <a:pt x="2310241" y="2197100"/>
                  </a:lnTo>
                  <a:lnTo>
                    <a:pt x="2326214" y="2146300"/>
                  </a:lnTo>
                  <a:lnTo>
                    <a:pt x="2336607" y="2095500"/>
                  </a:lnTo>
                  <a:lnTo>
                    <a:pt x="2342591" y="2032000"/>
                  </a:lnTo>
                  <a:lnTo>
                    <a:pt x="2344929" y="1968500"/>
                  </a:lnTo>
                  <a:lnTo>
                    <a:pt x="2344743" y="1943100"/>
                  </a:lnTo>
                  <a:lnTo>
                    <a:pt x="2343916" y="1866900"/>
                  </a:lnTo>
                  <a:lnTo>
                    <a:pt x="2343396" y="1828800"/>
                  </a:lnTo>
                  <a:lnTo>
                    <a:pt x="2342788" y="1790700"/>
                  </a:lnTo>
                  <a:lnTo>
                    <a:pt x="2342096" y="1765300"/>
                  </a:lnTo>
                  <a:lnTo>
                    <a:pt x="2341047" y="1714500"/>
                  </a:lnTo>
                  <a:lnTo>
                    <a:pt x="2339862" y="1663700"/>
                  </a:lnTo>
                  <a:lnTo>
                    <a:pt x="2338549" y="1612900"/>
                  </a:lnTo>
                  <a:lnTo>
                    <a:pt x="2337115" y="1562100"/>
                  </a:lnTo>
                  <a:lnTo>
                    <a:pt x="2335569" y="1524000"/>
                  </a:lnTo>
                  <a:lnTo>
                    <a:pt x="2333917" y="1473200"/>
                  </a:lnTo>
                  <a:lnTo>
                    <a:pt x="2332023" y="1422400"/>
                  </a:lnTo>
                  <a:lnTo>
                    <a:pt x="2330029" y="1371600"/>
                  </a:lnTo>
                  <a:lnTo>
                    <a:pt x="2327943" y="1320800"/>
                  </a:lnTo>
                  <a:lnTo>
                    <a:pt x="2325778" y="1270000"/>
                  </a:lnTo>
                  <a:lnTo>
                    <a:pt x="2323543" y="1219200"/>
                  </a:lnTo>
                  <a:lnTo>
                    <a:pt x="2321249" y="1168400"/>
                  </a:lnTo>
                  <a:lnTo>
                    <a:pt x="2318908" y="1104900"/>
                  </a:lnTo>
                  <a:lnTo>
                    <a:pt x="2316530" y="1054100"/>
                  </a:lnTo>
                  <a:lnTo>
                    <a:pt x="2309279" y="901700"/>
                  </a:lnTo>
                  <a:lnTo>
                    <a:pt x="2306890" y="850900"/>
                  </a:lnTo>
                  <a:lnTo>
                    <a:pt x="2304578" y="800100"/>
                  </a:lnTo>
                  <a:lnTo>
                    <a:pt x="2302332" y="749300"/>
                  </a:lnTo>
                  <a:lnTo>
                    <a:pt x="2300139" y="698500"/>
                  </a:lnTo>
                  <a:lnTo>
                    <a:pt x="2297988" y="647700"/>
                  </a:lnTo>
                  <a:lnTo>
                    <a:pt x="2287457" y="381000"/>
                  </a:lnTo>
                  <a:lnTo>
                    <a:pt x="2285314" y="330200"/>
                  </a:lnTo>
                  <a:lnTo>
                    <a:pt x="2281179" y="279400"/>
                  </a:lnTo>
                  <a:lnTo>
                    <a:pt x="2272747" y="228600"/>
                  </a:lnTo>
                  <a:lnTo>
                    <a:pt x="2259096" y="165100"/>
                  </a:lnTo>
                  <a:lnTo>
                    <a:pt x="2239302" y="114300"/>
                  </a:lnTo>
                  <a:lnTo>
                    <a:pt x="2222182" y="88900"/>
                  </a:lnTo>
                  <a:lnTo>
                    <a:pt x="2199716" y="50800"/>
                  </a:lnTo>
                  <a:lnTo>
                    <a:pt x="2171468" y="38100"/>
                  </a:lnTo>
                  <a:lnTo>
                    <a:pt x="2137003" y="25400"/>
                  </a:lnTo>
                  <a:close/>
                </a:path>
                <a:path w="2345054" h="2476500">
                  <a:moveTo>
                    <a:pt x="830720" y="63500"/>
                  </a:moveTo>
                  <a:lnTo>
                    <a:pt x="517972" y="63500"/>
                  </a:lnTo>
                  <a:lnTo>
                    <a:pt x="548365" y="76200"/>
                  </a:lnTo>
                  <a:lnTo>
                    <a:pt x="775491" y="76200"/>
                  </a:lnTo>
                  <a:lnTo>
                    <a:pt x="830720" y="63500"/>
                  </a:lnTo>
                  <a:close/>
                </a:path>
                <a:path w="2345054" h="2476500">
                  <a:moveTo>
                    <a:pt x="940146" y="50800"/>
                  </a:moveTo>
                  <a:lnTo>
                    <a:pt x="469451" y="50800"/>
                  </a:lnTo>
                  <a:lnTo>
                    <a:pt x="488226" y="63500"/>
                  </a:lnTo>
                  <a:lnTo>
                    <a:pt x="885787" y="63500"/>
                  </a:lnTo>
                  <a:lnTo>
                    <a:pt x="940146" y="50800"/>
                  </a:lnTo>
                  <a:close/>
                </a:path>
                <a:path w="2345054" h="2476500">
                  <a:moveTo>
                    <a:pt x="436444" y="38100"/>
                  </a:moveTo>
                  <a:lnTo>
                    <a:pt x="409346" y="38100"/>
                  </a:lnTo>
                  <a:lnTo>
                    <a:pt x="393269" y="50800"/>
                  </a:lnTo>
                  <a:lnTo>
                    <a:pt x="451297" y="50800"/>
                  </a:lnTo>
                  <a:lnTo>
                    <a:pt x="436444" y="38100"/>
                  </a:lnTo>
                  <a:close/>
                </a:path>
                <a:path w="2345054" h="2476500">
                  <a:moveTo>
                    <a:pt x="480406" y="25400"/>
                  </a:moveTo>
                  <a:lnTo>
                    <a:pt x="458602" y="25400"/>
                  </a:lnTo>
                  <a:lnTo>
                    <a:pt x="465191" y="38100"/>
                  </a:lnTo>
                  <a:lnTo>
                    <a:pt x="463334" y="50800"/>
                  </a:lnTo>
                  <a:lnTo>
                    <a:pt x="575095" y="50800"/>
                  </a:lnTo>
                  <a:lnTo>
                    <a:pt x="542900" y="38100"/>
                  </a:lnTo>
                  <a:lnTo>
                    <a:pt x="490447" y="38100"/>
                  </a:lnTo>
                  <a:lnTo>
                    <a:pt x="480406" y="25400"/>
                  </a:lnTo>
                  <a:close/>
                </a:path>
                <a:path w="2345054" h="2476500">
                  <a:moveTo>
                    <a:pt x="1048701" y="38100"/>
                  </a:moveTo>
                  <a:lnTo>
                    <a:pt x="751400" y="38100"/>
                  </a:lnTo>
                  <a:lnTo>
                    <a:pt x="714178" y="50800"/>
                  </a:lnTo>
                  <a:lnTo>
                    <a:pt x="994429" y="50800"/>
                  </a:lnTo>
                  <a:lnTo>
                    <a:pt x="1048701" y="38100"/>
                  </a:lnTo>
                  <a:close/>
                </a:path>
                <a:path w="2345054" h="2476500">
                  <a:moveTo>
                    <a:pt x="458602" y="25400"/>
                  </a:moveTo>
                  <a:lnTo>
                    <a:pt x="448209" y="25400"/>
                  </a:lnTo>
                  <a:lnTo>
                    <a:pt x="438658" y="38100"/>
                  </a:lnTo>
                  <a:lnTo>
                    <a:pt x="465191" y="38100"/>
                  </a:lnTo>
                  <a:lnTo>
                    <a:pt x="458602" y="25400"/>
                  </a:lnTo>
                  <a:close/>
                </a:path>
                <a:path w="2345054" h="2476500">
                  <a:moveTo>
                    <a:pt x="1212101" y="25400"/>
                  </a:moveTo>
                  <a:lnTo>
                    <a:pt x="911161" y="25400"/>
                  </a:lnTo>
                  <a:lnTo>
                    <a:pt x="880560" y="38100"/>
                  </a:lnTo>
                  <a:lnTo>
                    <a:pt x="1157471" y="38100"/>
                  </a:lnTo>
                  <a:lnTo>
                    <a:pt x="1212101" y="25400"/>
                  </a:lnTo>
                  <a:close/>
                </a:path>
                <a:path w="2345054" h="2476500">
                  <a:moveTo>
                    <a:pt x="2068835" y="12700"/>
                  </a:moveTo>
                  <a:lnTo>
                    <a:pt x="1013536" y="12700"/>
                  </a:lnTo>
                  <a:lnTo>
                    <a:pt x="986581" y="25400"/>
                  </a:lnTo>
                  <a:lnTo>
                    <a:pt x="2102992" y="25400"/>
                  </a:lnTo>
                  <a:lnTo>
                    <a:pt x="2068835" y="12700"/>
                  </a:lnTo>
                  <a:close/>
                </a:path>
                <a:path w="2345054" h="2476500">
                  <a:moveTo>
                    <a:pt x="1859991" y="0"/>
                  </a:moveTo>
                  <a:lnTo>
                    <a:pt x="1165629" y="0"/>
                  </a:lnTo>
                  <a:lnTo>
                    <a:pt x="1114853" y="12700"/>
                  </a:lnTo>
                  <a:lnTo>
                    <a:pt x="1895136" y="12700"/>
                  </a:lnTo>
                  <a:lnTo>
                    <a:pt x="1859991" y="0"/>
                  </a:lnTo>
                  <a:close/>
                </a:path>
              </a:pathLst>
            </a:custGeom>
            <a:solidFill>
              <a:srgbClr val="FFFFFF"/>
            </a:solidFill>
          </p:spPr>
          <p:txBody>
            <a:bodyPr wrap="square" lIns="0" tIns="0" rIns="0" bIns="0" rtlCol="0"/>
            <a:lstStyle/>
            <a:p>
              <a:endParaRPr dirty="0"/>
            </a:p>
          </p:txBody>
        </p:sp>
        <p:pic>
          <p:nvPicPr>
            <p:cNvPr id="39" name="object 39"/>
            <p:cNvPicPr/>
            <p:nvPr/>
          </p:nvPicPr>
          <p:blipFill>
            <a:blip r:embed="rId7" cstate="print"/>
            <a:stretch>
              <a:fillRect/>
            </a:stretch>
          </p:blipFill>
          <p:spPr>
            <a:xfrm>
              <a:off x="1621395" y="506933"/>
              <a:ext cx="427027" cy="157182"/>
            </a:xfrm>
            <a:prstGeom prst="rect">
              <a:avLst/>
            </a:prstGeom>
          </p:spPr>
        </p:pic>
        <p:pic>
          <p:nvPicPr>
            <p:cNvPr id="40" name="object 40"/>
            <p:cNvPicPr/>
            <p:nvPr/>
          </p:nvPicPr>
          <p:blipFill>
            <a:blip r:embed="rId8" cstate="print"/>
            <a:stretch>
              <a:fillRect/>
            </a:stretch>
          </p:blipFill>
          <p:spPr>
            <a:xfrm>
              <a:off x="2067779" y="554014"/>
              <a:ext cx="97358" cy="107759"/>
            </a:xfrm>
            <a:prstGeom prst="rect">
              <a:avLst/>
            </a:prstGeom>
          </p:spPr>
        </p:pic>
        <p:pic>
          <p:nvPicPr>
            <p:cNvPr id="41" name="object 41"/>
            <p:cNvPicPr/>
            <p:nvPr/>
          </p:nvPicPr>
          <p:blipFill>
            <a:blip r:embed="rId9" cstate="print"/>
            <a:stretch>
              <a:fillRect/>
            </a:stretch>
          </p:blipFill>
          <p:spPr>
            <a:xfrm>
              <a:off x="2188428" y="554014"/>
              <a:ext cx="97281" cy="107759"/>
            </a:xfrm>
            <a:prstGeom prst="rect">
              <a:avLst/>
            </a:prstGeom>
          </p:spPr>
        </p:pic>
        <p:sp>
          <p:nvSpPr>
            <p:cNvPr id="42" name="object 42"/>
            <p:cNvSpPr/>
            <p:nvPr/>
          </p:nvSpPr>
          <p:spPr>
            <a:xfrm>
              <a:off x="2313863" y="685079"/>
              <a:ext cx="12700" cy="0"/>
            </a:xfrm>
            <a:custGeom>
              <a:avLst/>
              <a:gdLst/>
              <a:ahLst/>
              <a:cxnLst/>
              <a:rect l="l" t="t" r="r" b="b"/>
              <a:pathLst>
                <a:path w="12700">
                  <a:moveTo>
                    <a:pt x="0" y="0"/>
                  </a:moveTo>
                  <a:lnTo>
                    <a:pt x="12700" y="0"/>
                  </a:lnTo>
                </a:path>
              </a:pathLst>
            </a:custGeom>
            <a:ln w="6350">
              <a:solidFill>
                <a:srgbClr val="FFFFFF"/>
              </a:solidFill>
            </a:ln>
          </p:spPr>
          <p:txBody>
            <a:bodyPr wrap="square" lIns="0" tIns="0" rIns="0" bIns="0" rtlCol="0"/>
            <a:lstStyle/>
            <a:p>
              <a:endParaRPr dirty="0"/>
            </a:p>
          </p:txBody>
        </p:sp>
        <p:sp>
          <p:nvSpPr>
            <p:cNvPr id="43" name="object 43"/>
            <p:cNvSpPr/>
            <p:nvPr/>
          </p:nvSpPr>
          <p:spPr>
            <a:xfrm>
              <a:off x="2351909" y="685079"/>
              <a:ext cx="9821545" cy="0"/>
            </a:xfrm>
            <a:custGeom>
              <a:avLst/>
              <a:gdLst/>
              <a:ahLst/>
              <a:cxnLst/>
              <a:rect l="l" t="t" r="r" b="b"/>
              <a:pathLst>
                <a:path w="9821545">
                  <a:moveTo>
                    <a:pt x="0" y="0"/>
                  </a:moveTo>
                  <a:lnTo>
                    <a:pt x="9821011" y="0"/>
                  </a:lnTo>
                </a:path>
              </a:pathLst>
            </a:custGeom>
            <a:ln w="6350">
              <a:solidFill>
                <a:srgbClr val="FFFFFF"/>
              </a:solidFill>
              <a:prstDash val="dash"/>
            </a:ln>
          </p:spPr>
          <p:txBody>
            <a:bodyPr wrap="square" lIns="0" tIns="0" rIns="0" bIns="0" rtlCol="0"/>
            <a:lstStyle/>
            <a:p>
              <a:endParaRPr dirty="0"/>
            </a:p>
          </p:txBody>
        </p:sp>
        <p:sp>
          <p:nvSpPr>
            <p:cNvPr id="44" name="object 44"/>
            <p:cNvSpPr/>
            <p:nvPr/>
          </p:nvSpPr>
          <p:spPr>
            <a:xfrm>
              <a:off x="12185587" y="681904"/>
              <a:ext cx="6985" cy="6350"/>
            </a:xfrm>
            <a:custGeom>
              <a:avLst/>
              <a:gdLst/>
              <a:ahLst/>
              <a:cxnLst/>
              <a:rect l="l" t="t" r="r" b="b"/>
              <a:pathLst>
                <a:path w="6984" h="6350">
                  <a:moveTo>
                    <a:pt x="0" y="6350"/>
                  </a:moveTo>
                  <a:lnTo>
                    <a:pt x="6412" y="6350"/>
                  </a:lnTo>
                  <a:lnTo>
                    <a:pt x="6412" y="0"/>
                  </a:lnTo>
                  <a:lnTo>
                    <a:pt x="0" y="0"/>
                  </a:lnTo>
                  <a:lnTo>
                    <a:pt x="0" y="6350"/>
                  </a:lnTo>
                  <a:close/>
                </a:path>
              </a:pathLst>
            </a:custGeom>
            <a:solidFill>
              <a:srgbClr val="FFFFFF"/>
            </a:solidFill>
          </p:spPr>
          <p:txBody>
            <a:bodyPr wrap="square" lIns="0" tIns="0" rIns="0" bIns="0" rtlCol="0"/>
            <a:lstStyle/>
            <a:p>
              <a:endParaRPr dirty="0"/>
            </a:p>
          </p:txBody>
        </p:sp>
        <p:sp>
          <p:nvSpPr>
            <p:cNvPr id="45" name="object 45"/>
            <p:cNvSpPr/>
            <p:nvPr/>
          </p:nvSpPr>
          <p:spPr>
            <a:xfrm>
              <a:off x="7675606" y="240936"/>
              <a:ext cx="4410075" cy="3917950"/>
            </a:xfrm>
            <a:custGeom>
              <a:avLst/>
              <a:gdLst/>
              <a:ahLst/>
              <a:cxnLst/>
              <a:rect l="l" t="t" r="r" b="b"/>
              <a:pathLst>
                <a:path w="4410075" h="3917950">
                  <a:moveTo>
                    <a:pt x="2887850" y="0"/>
                  </a:moveTo>
                  <a:lnTo>
                    <a:pt x="2835500" y="276"/>
                  </a:lnTo>
                  <a:lnTo>
                    <a:pt x="2783550" y="2626"/>
                  </a:lnTo>
                  <a:lnTo>
                    <a:pt x="2732179" y="7213"/>
                  </a:lnTo>
                  <a:lnTo>
                    <a:pt x="2681563" y="14198"/>
                  </a:lnTo>
                  <a:lnTo>
                    <a:pt x="2631879" y="23745"/>
                  </a:lnTo>
                  <a:lnTo>
                    <a:pt x="2583305" y="36015"/>
                  </a:lnTo>
                  <a:lnTo>
                    <a:pt x="2536018" y="51170"/>
                  </a:lnTo>
                  <a:lnTo>
                    <a:pt x="2489992" y="68335"/>
                  </a:lnTo>
                  <a:lnTo>
                    <a:pt x="2444355" y="86631"/>
                  </a:lnTo>
                  <a:lnTo>
                    <a:pt x="2399033" y="105844"/>
                  </a:lnTo>
                  <a:lnTo>
                    <a:pt x="2353953" y="125762"/>
                  </a:lnTo>
                  <a:lnTo>
                    <a:pt x="2309042" y="146171"/>
                  </a:lnTo>
                  <a:lnTo>
                    <a:pt x="2174597" y="208212"/>
                  </a:lnTo>
                  <a:lnTo>
                    <a:pt x="2129634" y="228453"/>
                  </a:lnTo>
                  <a:lnTo>
                    <a:pt x="2084475" y="248120"/>
                  </a:lnTo>
                  <a:lnTo>
                    <a:pt x="2039047" y="266998"/>
                  </a:lnTo>
                  <a:lnTo>
                    <a:pt x="1993277" y="284875"/>
                  </a:lnTo>
                  <a:lnTo>
                    <a:pt x="1947093" y="301537"/>
                  </a:lnTo>
                  <a:lnTo>
                    <a:pt x="1900420" y="316772"/>
                  </a:lnTo>
                  <a:lnTo>
                    <a:pt x="1853187" y="330366"/>
                  </a:lnTo>
                  <a:lnTo>
                    <a:pt x="1805320" y="342106"/>
                  </a:lnTo>
                  <a:lnTo>
                    <a:pt x="1756746" y="351779"/>
                  </a:lnTo>
                  <a:lnTo>
                    <a:pt x="1706988" y="359274"/>
                  </a:lnTo>
                  <a:lnTo>
                    <a:pt x="1656949" y="364607"/>
                  </a:lnTo>
                  <a:lnTo>
                    <a:pt x="1606675" y="368094"/>
                  </a:lnTo>
                  <a:lnTo>
                    <a:pt x="1556212" y="370051"/>
                  </a:lnTo>
                  <a:lnTo>
                    <a:pt x="1505607" y="370792"/>
                  </a:lnTo>
                  <a:lnTo>
                    <a:pt x="1454905" y="370634"/>
                  </a:lnTo>
                  <a:lnTo>
                    <a:pt x="1404153" y="369891"/>
                  </a:lnTo>
                  <a:lnTo>
                    <a:pt x="1302683" y="367913"/>
                  </a:lnTo>
                  <a:lnTo>
                    <a:pt x="1252058" y="367309"/>
                  </a:lnTo>
                  <a:lnTo>
                    <a:pt x="1201567" y="367381"/>
                  </a:lnTo>
                  <a:lnTo>
                    <a:pt x="1151257" y="368446"/>
                  </a:lnTo>
                  <a:lnTo>
                    <a:pt x="1101174" y="370819"/>
                  </a:lnTo>
                  <a:lnTo>
                    <a:pt x="1051365" y="374815"/>
                  </a:lnTo>
                  <a:lnTo>
                    <a:pt x="1001875" y="380749"/>
                  </a:lnTo>
                  <a:lnTo>
                    <a:pt x="952750" y="388937"/>
                  </a:lnTo>
                  <a:lnTo>
                    <a:pt x="904037" y="399694"/>
                  </a:lnTo>
                  <a:lnTo>
                    <a:pt x="855783" y="413336"/>
                  </a:lnTo>
                  <a:lnTo>
                    <a:pt x="811440" y="428811"/>
                  </a:lnTo>
                  <a:lnTo>
                    <a:pt x="752158" y="454123"/>
                  </a:lnTo>
                  <a:lnTo>
                    <a:pt x="708713" y="476155"/>
                  </a:lnTo>
                  <a:lnTo>
                    <a:pt x="666506" y="500427"/>
                  </a:lnTo>
                  <a:lnTo>
                    <a:pt x="625516" y="526734"/>
                  </a:lnTo>
                  <a:lnTo>
                    <a:pt x="585717" y="554876"/>
                  </a:lnTo>
                  <a:lnTo>
                    <a:pt x="547086" y="584648"/>
                  </a:lnTo>
                  <a:lnTo>
                    <a:pt x="509600" y="615848"/>
                  </a:lnTo>
                  <a:lnTo>
                    <a:pt x="473233" y="648273"/>
                  </a:lnTo>
                  <a:lnTo>
                    <a:pt x="438442" y="680391"/>
                  </a:lnTo>
                  <a:lnTo>
                    <a:pt x="402597" y="714049"/>
                  </a:lnTo>
                  <a:lnTo>
                    <a:pt x="366488" y="749105"/>
                  </a:lnTo>
                  <a:lnTo>
                    <a:pt x="330909" y="785414"/>
                  </a:lnTo>
                  <a:lnTo>
                    <a:pt x="296651" y="822833"/>
                  </a:lnTo>
                  <a:lnTo>
                    <a:pt x="264505" y="861218"/>
                  </a:lnTo>
                  <a:lnTo>
                    <a:pt x="235265" y="900425"/>
                  </a:lnTo>
                  <a:lnTo>
                    <a:pt x="209721" y="940310"/>
                  </a:lnTo>
                  <a:lnTo>
                    <a:pt x="185550" y="983853"/>
                  </a:lnTo>
                  <a:lnTo>
                    <a:pt x="163070" y="1028586"/>
                  </a:lnTo>
                  <a:lnTo>
                    <a:pt x="142239" y="1074394"/>
                  </a:lnTo>
                  <a:lnTo>
                    <a:pt x="123017" y="1121162"/>
                  </a:lnTo>
                  <a:lnTo>
                    <a:pt x="105363" y="1168777"/>
                  </a:lnTo>
                  <a:lnTo>
                    <a:pt x="89236" y="1217124"/>
                  </a:lnTo>
                  <a:lnTo>
                    <a:pt x="74596" y="1266089"/>
                  </a:lnTo>
                  <a:lnTo>
                    <a:pt x="61402" y="1315557"/>
                  </a:lnTo>
                  <a:lnTo>
                    <a:pt x="49614" y="1365413"/>
                  </a:lnTo>
                  <a:lnTo>
                    <a:pt x="39190" y="1415544"/>
                  </a:lnTo>
                  <a:lnTo>
                    <a:pt x="30091" y="1465835"/>
                  </a:lnTo>
                  <a:lnTo>
                    <a:pt x="22274" y="1516171"/>
                  </a:lnTo>
                  <a:lnTo>
                    <a:pt x="15701" y="1566438"/>
                  </a:lnTo>
                  <a:lnTo>
                    <a:pt x="10329" y="1616522"/>
                  </a:lnTo>
                  <a:lnTo>
                    <a:pt x="6118" y="1666309"/>
                  </a:lnTo>
                  <a:lnTo>
                    <a:pt x="3029" y="1715683"/>
                  </a:lnTo>
                  <a:lnTo>
                    <a:pt x="995" y="1765082"/>
                  </a:lnTo>
                  <a:lnTo>
                    <a:pt x="0" y="1814613"/>
                  </a:lnTo>
                  <a:lnTo>
                    <a:pt x="42" y="1864243"/>
                  </a:lnTo>
                  <a:lnTo>
                    <a:pt x="1123" y="1913941"/>
                  </a:lnTo>
                  <a:lnTo>
                    <a:pt x="3243" y="1963674"/>
                  </a:lnTo>
                  <a:lnTo>
                    <a:pt x="6405" y="2013410"/>
                  </a:lnTo>
                  <a:lnTo>
                    <a:pt x="10608" y="2063117"/>
                  </a:lnTo>
                  <a:lnTo>
                    <a:pt x="15854" y="2112764"/>
                  </a:lnTo>
                  <a:lnTo>
                    <a:pt x="22143" y="2162317"/>
                  </a:lnTo>
                  <a:lnTo>
                    <a:pt x="29477" y="2211746"/>
                  </a:lnTo>
                  <a:lnTo>
                    <a:pt x="37856" y="2261018"/>
                  </a:lnTo>
                  <a:lnTo>
                    <a:pt x="47282" y="2310100"/>
                  </a:lnTo>
                  <a:lnTo>
                    <a:pt x="57754" y="2358961"/>
                  </a:lnTo>
                  <a:lnTo>
                    <a:pt x="69275" y="2407568"/>
                  </a:lnTo>
                  <a:lnTo>
                    <a:pt x="81845" y="2455890"/>
                  </a:lnTo>
                  <a:lnTo>
                    <a:pt x="95464" y="2503895"/>
                  </a:lnTo>
                  <a:lnTo>
                    <a:pt x="110135" y="2551550"/>
                  </a:lnTo>
                  <a:lnTo>
                    <a:pt x="125857" y="2598823"/>
                  </a:lnTo>
                  <a:lnTo>
                    <a:pt x="142632" y="2645683"/>
                  </a:lnTo>
                  <a:lnTo>
                    <a:pt x="160461" y="2692096"/>
                  </a:lnTo>
                  <a:lnTo>
                    <a:pt x="179344" y="2738032"/>
                  </a:lnTo>
                  <a:lnTo>
                    <a:pt x="199282" y="2783457"/>
                  </a:lnTo>
                  <a:lnTo>
                    <a:pt x="220277" y="2828341"/>
                  </a:lnTo>
                  <a:lnTo>
                    <a:pt x="242330" y="2872650"/>
                  </a:lnTo>
                  <a:lnTo>
                    <a:pt x="265440" y="2916353"/>
                  </a:lnTo>
                  <a:lnTo>
                    <a:pt x="289609" y="2959418"/>
                  </a:lnTo>
                  <a:lnTo>
                    <a:pt x="314839" y="3001812"/>
                  </a:lnTo>
                  <a:lnTo>
                    <a:pt x="367997" y="3089450"/>
                  </a:lnTo>
                  <a:lnTo>
                    <a:pt x="394089" y="3132030"/>
                  </a:lnTo>
                  <a:lnTo>
                    <a:pt x="420423" y="3173732"/>
                  </a:lnTo>
                  <a:lnTo>
                    <a:pt x="447422" y="3214521"/>
                  </a:lnTo>
                  <a:lnTo>
                    <a:pt x="475513" y="3254357"/>
                  </a:lnTo>
                  <a:lnTo>
                    <a:pt x="505119" y="3293204"/>
                  </a:lnTo>
                  <a:lnTo>
                    <a:pt x="536664" y="3331023"/>
                  </a:lnTo>
                  <a:lnTo>
                    <a:pt x="570574" y="3367778"/>
                  </a:lnTo>
                  <a:lnTo>
                    <a:pt x="607273" y="3403430"/>
                  </a:lnTo>
                  <a:lnTo>
                    <a:pt x="647185" y="3437943"/>
                  </a:lnTo>
                  <a:lnTo>
                    <a:pt x="686753" y="3468799"/>
                  </a:lnTo>
                  <a:lnTo>
                    <a:pt x="727611" y="3497957"/>
                  </a:lnTo>
                  <a:lnTo>
                    <a:pt x="769682" y="3525353"/>
                  </a:lnTo>
                  <a:lnTo>
                    <a:pt x="812889" y="3550924"/>
                  </a:lnTo>
                  <a:lnTo>
                    <a:pt x="857154" y="3574606"/>
                  </a:lnTo>
                  <a:lnTo>
                    <a:pt x="902399" y="3596338"/>
                  </a:lnTo>
                  <a:lnTo>
                    <a:pt x="948548" y="3616056"/>
                  </a:lnTo>
                  <a:lnTo>
                    <a:pt x="995524" y="3633696"/>
                  </a:lnTo>
                  <a:lnTo>
                    <a:pt x="1043247" y="3649197"/>
                  </a:lnTo>
                  <a:lnTo>
                    <a:pt x="1091642" y="3662495"/>
                  </a:lnTo>
                  <a:lnTo>
                    <a:pt x="1140631" y="3673528"/>
                  </a:lnTo>
                  <a:lnTo>
                    <a:pt x="1184167" y="3681313"/>
                  </a:lnTo>
                  <a:lnTo>
                    <a:pt x="1232902" y="3687947"/>
                  </a:lnTo>
                  <a:lnTo>
                    <a:pt x="1281784" y="3692709"/>
                  </a:lnTo>
                  <a:lnTo>
                    <a:pt x="1330793" y="3695860"/>
                  </a:lnTo>
                  <a:lnTo>
                    <a:pt x="1379909" y="3697665"/>
                  </a:lnTo>
                  <a:lnTo>
                    <a:pt x="1429115" y="3698385"/>
                  </a:lnTo>
                  <a:lnTo>
                    <a:pt x="1478390" y="3698284"/>
                  </a:lnTo>
                  <a:lnTo>
                    <a:pt x="1527715" y="3697623"/>
                  </a:lnTo>
                  <a:lnTo>
                    <a:pt x="1675801" y="3694915"/>
                  </a:lnTo>
                  <a:lnTo>
                    <a:pt x="1725137" y="3694646"/>
                  </a:lnTo>
                  <a:lnTo>
                    <a:pt x="1774427" y="3695131"/>
                  </a:lnTo>
                  <a:lnTo>
                    <a:pt x="1823652" y="3696633"/>
                  </a:lnTo>
                  <a:lnTo>
                    <a:pt x="1872794" y="3699416"/>
                  </a:lnTo>
                  <a:lnTo>
                    <a:pt x="1921833" y="3703741"/>
                  </a:lnTo>
                  <a:lnTo>
                    <a:pt x="1980609" y="3711221"/>
                  </a:lnTo>
                  <a:lnTo>
                    <a:pt x="2028537" y="3719064"/>
                  </a:lnTo>
                  <a:lnTo>
                    <a:pt x="2076219" y="3728242"/>
                  </a:lnTo>
                  <a:lnTo>
                    <a:pt x="2123689" y="3738578"/>
                  </a:lnTo>
                  <a:lnTo>
                    <a:pt x="2170995" y="3749893"/>
                  </a:lnTo>
                  <a:lnTo>
                    <a:pt x="2222092" y="3763046"/>
                  </a:lnTo>
                  <a:lnTo>
                    <a:pt x="2273061" y="3776902"/>
                  </a:lnTo>
                  <a:lnTo>
                    <a:pt x="2323950" y="3791230"/>
                  </a:lnTo>
                  <a:lnTo>
                    <a:pt x="2476156" y="3834662"/>
                  </a:lnTo>
                  <a:lnTo>
                    <a:pt x="2526934" y="3848540"/>
                  </a:lnTo>
                  <a:lnTo>
                    <a:pt x="2577844" y="3861750"/>
                  </a:lnTo>
                  <a:lnTo>
                    <a:pt x="2628930" y="3874065"/>
                  </a:lnTo>
                  <a:lnTo>
                    <a:pt x="2680234" y="3885258"/>
                  </a:lnTo>
                  <a:lnTo>
                    <a:pt x="2731799" y="3895103"/>
                  </a:lnTo>
                  <a:lnTo>
                    <a:pt x="2783681" y="3903360"/>
                  </a:lnTo>
                  <a:lnTo>
                    <a:pt x="2832703" y="3909495"/>
                  </a:lnTo>
                  <a:lnTo>
                    <a:pt x="2880988" y="3913892"/>
                  </a:lnTo>
                  <a:lnTo>
                    <a:pt x="2929387" y="3916699"/>
                  </a:lnTo>
                  <a:lnTo>
                    <a:pt x="2977853" y="3917925"/>
                  </a:lnTo>
                  <a:lnTo>
                    <a:pt x="3026334" y="3917580"/>
                  </a:lnTo>
                  <a:lnTo>
                    <a:pt x="3074784" y="3915672"/>
                  </a:lnTo>
                  <a:lnTo>
                    <a:pt x="3123165" y="3912211"/>
                  </a:lnTo>
                  <a:lnTo>
                    <a:pt x="3173568" y="3906939"/>
                  </a:lnTo>
                  <a:lnTo>
                    <a:pt x="3223772" y="3899993"/>
                  </a:lnTo>
                  <a:lnTo>
                    <a:pt x="3273719" y="3891384"/>
                  </a:lnTo>
                  <a:lnTo>
                    <a:pt x="3323352" y="3881122"/>
                  </a:lnTo>
                  <a:lnTo>
                    <a:pt x="3372617" y="3869219"/>
                  </a:lnTo>
                  <a:lnTo>
                    <a:pt x="3421456" y="3855685"/>
                  </a:lnTo>
                  <a:lnTo>
                    <a:pt x="3469814" y="3840531"/>
                  </a:lnTo>
                  <a:lnTo>
                    <a:pt x="3517633" y="3823768"/>
                  </a:lnTo>
                  <a:lnTo>
                    <a:pt x="3564859" y="3805407"/>
                  </a:lnTo>
                  <a:lnTo>
                    <a:pt x="3611434" y="3785459"/>
                  </a:lnTo>
                  <a:lnTo>
                    <a:pt x="3657303" y="3763935"/>
                  </a:lnTo>
                  <a:lnTo>
                    <a:pt x="3702409" y="3740844"/>
                  </a:lnTo>
                  <a:lnTo>
                    <a:pt x="3746696" y="3716200"/>
                  </a:lnTo>
                  <a:lnTo>
                    <a:pt x="3787347" y="3691785"/>
                  </a:lnTo>
                  <a:lnTo>
                    <a:pt x="3828127" y="3665551"/>
                  </a:lnTo>
                  <a:lnTo>
                    <a:pt x="3868858" y="3637563"/>
                  </a:lnTo>
                  <a:lnTo>
                    <a:pt x="3909358" y="3607886"/>
                  </a:lnTo>
                  <a:lnTo>
                    <a:pt x="3949449" y="3576587"/>
                  </a:lnTo>
                  <a:lnTo>
                    <a:pt x="3988950" y="3543732"/>
                  </a:lnTo>
                  <a:lnTo>
                    <a:pt x="4027683" y="3509387"/>
                  </a:lnTo>
                  <a:lnTo>
                    <a:pt x="4065466" y="3473616"/>
                  </a:lnTo>
                  <a:lnTo>
                    <a:pt x="4102121" y="3436488"/>
                  </a:lnTo>
                  <a:lnTo>
                    <a:pt x="4137467" y="3398067"/>
                  </a:lnTo>
                  <a:lnTo>
                    <a:pt x="4171325" y="3358419"/>
                  </a:lnTo>
                  <a:lnTo>
                    <a:pt x="4203515" y="3317610"/>
                  </a:lnTo>
                  <a:lnTo>
                    <a:pt x="4233112" y="3276780"/>
                  </a:lnTo>
                  <a:lnTo>
                    <a:pt x="4260786" y="3234970"/>
                  </a:lnTo>
                  <a:lnTo>
                    <a:pt x="4286372" y="3192240"/>
                  </a:lnTo>
                  <a:lnTo>
                    <a:pt x="4309702" y="3148651"/>
                  </a:lnTo>
                  <a:lnTo>
                    <a:pt x="4330611" y="3104265"/>
                  </a:lnTo>
                  <a:lnTo>
                    <a:pt x="4348932" y="3059141"/>
                  </a:lnTo>
                  <a:lnTo>
                    <a:pt x="4364498" y="3013342"/>
                  </a:lnTo>
                  <a:lnTo>
                    <a:pt x="4377143" y="2966927"/>
                  </a:lnTo>
                  <a:lnTo>
                    <a:pt x="4386701" y="2919959"/>
                  </a:lnTo>
                  <a:lnTo>
                    <a:pt x="4393004" y="2872497"/>
                  </a:lnTo>
                  <a:lnTo>
                    <a:pt x="4395888" y="2824602"/>
                  </a:lnTo>
                  <a:lnTo>
                    <a:pt x="4395184" y="2776336"/>
                  </a:lnTo>
                  <a:lnTo>
                    <a:pt x="4391760" y="2726315"/>
                  </a:lnTo>
                  <a:lnTo>
                    <a:pt x="4386960" y="2676415"/>
                  </a:lnTo>
                  <a:lnTo>
                    <a:pt x="4381075" y="2626609"/>
                  </a:lnTo>
                  <a:lnTo>
                    <a:pt x="4374396" y="2576873"/>
                  </a:lnTo>
                  <a:lnTo>
                    <a:pt x="4352516" y="2427842"/>
                  </a:lnTo>
                  <a:lnTo>
                    <a:pt x="4345579" y="2378141"/>
                  </a:lnTo>
                  <a:lnTo>
                    <a:pt x="4339307" y="2328387"/>
                  </a:lnTo>
                  <a:lnTo>
                    <a:pt x="4333991" y="2278556"/>
                  </a:lnTo>
                  <a:lnTo>
                    <a:pt x="4329922" y="2228621"/>
                  </a:lnTo>
                  <a:lnTo>
                    <a:pt x="4327391" y="2178560"/>
                  </a:lnTo>
                  <a:lnTo>
                    <a:pt x="4326612" y="2129055"/>
                  </a:lnTo>
                  <a:lnTo>
                    <a:pt x="4327435" y="2079545"/>
                  </a:lnTo>
                  <a:lnTo>
                    <a:pt x="4329678" y="2030035"/>
                  </a:lnTo>
                  <a:lnTo>
                    <a:pt x="4333159" y="1980528"/>
                  </a:lnTo>
                  <a:lnTo>
                    <a:pt x="4337695" y="1931027"/>
                  </a:lnTo>
                  <a:lnTo>
                    <a:pt x="4343102" y="1881537"/>
                  </a:lnTo>
                  <a:lnTo>
                    <a:pt x="4349199" y="1832060"/>
                  </a:lnTo>
                  <a:lnTo>
                    <a:pt x="4355803" y="1782601"/>
                  </a:lnTo>
                  <a:lnTo>
                    <a:pt x="4383636" y="1585012"/>
                  </a:lnTo>
                  <a:lnTo>
                    <a:pt x="4390035" y="1535694"/>
                  </a:lnTo>
                  <a:lnTo>
                    <a:pt x="4395845" y="1486416"/>
                  </a:lnTo>
                  <a:lnTo>
                    <a:pt x="4400883" y="1437181"/>
                  </a:lnTo>
                  <a:lnTo>
                    <a:pt x="4404968" y="1387992"/>
                  </a:lnTo>
                  <a:lnTo>
                    <a:pt x="4407915" y="1338853"/>
                  </a:lnTo>
                  <a:lnTo>
                    <a:pt x="4409543" y="1289768"/>
                  </a:lnTo>
                  <a:lnTo>
                    <a:pt x="4409670" y="1240740"/>
                  </a:lnTo>
                  <a:lnTo>
                    <a:pt x="4408111" y="1191773"/>
                  </a:lnTo>
                  <a:lnTo>
                    <a:pt x="4404685" y="1142871"/>
                  </a:lnTo>
                  <a:lnTo>
                    <a:pt x="4399209" y="1094037"/>
                  </a:lnTo>
                  <a:lnTo>
                    <a:pt x="4391501" y="1045275"/>
                  </a:lnTo>
                  <a:lnTo>
                    <a:pt x="4381663" y="997944"/>
                  </a:lnTo>
                  <a:lnTo>
                    <a:pt x="4369584" y="951319"/>
                  </a:lnTo>
                  <a:lnTo>
                    <a:pt x="4355333" y="905436"/>
                  </a:lnTo>
                  <a:lnTo>
                    <a:pt x="4338983" y="860334"/>
                  </a:lnTo>
                  <a:lnTo>
                    <a:pt x="4320604" y="816050"/>
                  </a:lnTo>
                  <a:lnTo>
                    <a:pt x="4300267" y="772622"/>
                  </a:lnTo>
                  <a:lnTo>
                    <a:pt x="4278043" y="730087"/>
                  </a:lnTo>
                  <a:lnTo>
                    <a:pt x="4254003" y="688484"/>
                  </a:lnTo>
                  <a:lnTo>
                    <a:pt x="4228217" y="647850"/>
                  </a:lnTo>
                  <a:lnTo>
                    <a:pt x="4200758" y="608223"/>
                  </a:lnTo>
                  <a:lnTo>
                    <a:pt x="4171695" y="569640"/>
                  </a:lnTo>
                  <a:lnTo>
                    <a:pt x="4141100" y="532140"/>
                  </a:lnTo>
                  <a:lnTo>
                    <a:pt x="4109043" y="495759"/>
                  </a:lnTo>
                  <a:lnTo>
                    <a:pt x="4075596" y="460535"/>
                  </a:lnTo>
                  <a:lnTo>
                    <a:pt x="4040830" y="426507"/>
                  </a:lnTo>
                  <a:lnTo>
                    <a:pt x="4004815" y="393712"/>
                  </a:lnTo>
                  <a:lnTo>
                    <a:pt x="3967622" y="362187"/>
                  </a:lnTo>
                  <a:lnTo>
                    <a:pt x="3929323" y="331970"/>
                  </a:lnTo>
                  <a:lnTo>
                    <a:pt x="3889989" y="303099"/>
                  </a:lnTo>
                  <a:lnTo>
                    <a:pt x="3849689" y="275612"/>
                  </a:lnTo>
                  <a:lnTo>
                    <a:pt x="3808496" y="249546"/>
                  </a:lnTo>
                  <a:lnTo>
                    <a:pt x="3766480" y="224939"/>
                  </a:lnTo>
                  <a:lnTo>
                    <a:pt x="3723712" y="201829"/>
                  </a:lnTo>
                  <a:lnTo>
                    <a:pt x="3680263" y="180253"/>
                  </a:lnTo>
                  <a:lnTo>
                    <a:pt x="3634386" y="159357"/>
                  </a:lnTo>
                  <a:lnTo>
                    <a:pt x="3587882" y="139934"/>
                  </a:lnTo>
                  <a:lnTo>
                    <a:pt x="3540804" y="121962"/>
                  </a:lnTo>
                  <a:lnTo>
                    <a:pt x="3493204" y="105414"/>
                  </a:lnTo>
                  <a:lnTo>
                    <a:pt x="3445136" y="90269"/>
                  </a:lnTo>
                  <a:lnTo>
                    <a:pt x="3396651" y="76501"/>
                  </a:lnTo>
                  <a:lnTo>
                    <a:pt x="3347802" y="64086"/>
                  </a:lnTo>
                  <a:lnTo>
                    <a:pt x="3299819" y="52995"/>
                  </a:lnTo>
                  <a:lnTo>
                    <a:pt x="3250641" y="42518"/>
                  </a:lnTo>
                  <a:lnTo>
                    <a:pt x="3200447" y="32817"/>
                  </a:lnTo>
                  <a:lnTo>
                    <a:pt x="3149413" y="24054"/>
                  </a:lnTo>
                  <a:lnTo>
                    <a:pt x="3097716" y="16393"/>
                  </a:lnTo>
                  <a:lnTo>
                    <a:pt x="3045534" y="9994"/>
                  </a:lnTo>
                  <a:lnTo>
                    <a:pt x="2993045" y="5021"/>
                  </a:lnTo>
                  <a:lnTo>
                    <a:pt x="2940424" y="1635"/>
                  </a:lnTo>
                  <a:lnTo>
                    <a:pt x="2887850" y="0"/>
                  </a:lnTo>
                  <a:close/>
                </a:path>
              </a:pathLst>
            </a:custGeom>
            <a:solidFill>
              <a:srgbClr val="FFFFFF">
                <a:alpha val="30999"/>
              </a:srgbClr>
            </a:solidFill>
          </p:spPr>
          <p:txBody>
            <a:bodyPr wrap="square" lIns="0" tIns="0" rIns="0" bIns="0" rtlCol="0"/>
            <a:lstStyle/>
            <a:p>
              <a:endParaRPr dirty="0"/>
            </a:p>
          </p:txBody>
        </p:sp>
        <p:sp>
          <p:nvSpPr>
            <p:cNvPr id="46" name="object 46"/>
            <p:cNvSpPr/>
            <p:nvPr/>
          </p:nvSpPr>
          <p:spPr>
            <a:xfrm>
              <a:off x="7753399" y="243318"/>
              <a:ext cx="4410075" cy="3917950"/>
            </a:xfrm>
            <a:custGeom>
              <a:avLst/>
              <a:gdLst/>
              <a:ahLst/>
              <a:cxnLst/>
              <a:rect l="l" t="t" r="r" b="b"/>
              <a:pathLst>
                <a:path w="4410075" h="3917950">
                  <a:moveTo>
                    <a:pt x="4327391" y="2178560"/>
                  </a:moveTo>
                  <a:lnTo>
                    <a:pt x="4329921" y="2228621"/>
                  </a:lnTo>
                  <a:lnTo>
                    <a:pt x="4333990" y="2278556"/>
                  </a:lnTo>
                  <a:lnTo>
                    <a:pt x="4339305" y="2328387"/>
                  </a:lnTo>
                  <a:lnTo>
                    <a:pt x="4345577" y="2378141"/>
                  </a:lnTo>
                  <a:lnTo>
                    <a:pt x="4352512" y="2427842"/>
                  </a:lnTo>
                  <a:lnTo>
                    <a:pt x="4359821" y="2477515"/>
                  </a:lnTo>
                  <a:lnTo>
                    <a:pt x="4367211" y="2527183"/>
                  </a:lnTo>
                  <a:lnTo>
                    <a:pt x="4374391" y="2576873"/>
                  </a:lnTo>
                  <a:lnTo>
                    <a:pt x="4381069" y="2626609"/>
                  </a:lnTo>
                  <a:lnTo>
                    <a:pt x="4386955" y="2676415"/>
                  </a:lnTo>
                  <a:lnTo>
                    <a:pt x="4391757" y="2726315"/>
                  </a:lnTo>
                  <a:lnTo>
                    <a:pt x="4395184" y="2776336"/>
                  </a:lnTo>
                  <a:lnTo>
                    <a:pt x="4395888" y="2824602"/>
                  </a:lnTo>
                  <a:lnTo>
                    <a:pt x="4393004" y="2872497"/>
                  </a:lnTo>
                  <a:lnTo>
                    <a:pt x="4386701" y="2919959"/>
                  </a:lnTo>
                  <a:lnTo>
                    <a:pt x="4377143" y="2966927"/>
                  </a:lnTo>
                  <a:lnTo>
                    <a:pt x="4364498" y="3013342"/>
                  </a:lnTo>
                  <a:lnTo>
                    <a:pt x="4348932" y="3059141"/>
                  </a:lnTo>
                  <a:lnTo>
                    <a:pt x="4330611" y="3104265"/>
                  </a:lnTo>
                  <a:lnTo>
                    <a:pt x="4309702" y="3148651"/>
                  </a:lnTo>
                  <a:lnTo>
                    <a:pt x="4286372" y="3192240"/>
                  </a:lnTo>
                  <a:lnTo>
                    <a:pt x="4260786" y="3234970"/>
                  </a:lnTo>
                  <a:lnTo>
                    <a:pt x="4233112" y="3276780"/>
                  </a:lnTo>
                  <a:lnTo>
                    <a:pt x="4203515" y="3317610"/>
                  </a:lnTo>
                  <a:lnTo>
                    <a:pt x="4171325" y="3358419"/>
                  </a:lnTo>
                  <a:lnTo>
                    <a:pt x="4137467" y="3398067"/>
                  </a:lnTo>
                  <a:lnTo>
                    <a:pt x="4102121" y="3436488"/>
                  </a:lnTo>
                  <a:lnTo>
                    <a:pt x="4065466" y="3473616"/>
                  </a:lnTo>
                  <a:lnTo>
                    <a:pt x="4027683" y="3509387"/>
                  </a:lnTo>
                  <a:lnTo>
                    <a:pt x="3988950" y="3543732"/>
                  </a:lnTo>
                  <a:lnTo>
                    <a:pt x="3949449" y="3576587"/>
                  </a:lnTo>
                  <a:lnTo>
                    <a:pt x="3909358" y="3607886"/>
                  </a:lnTo>
                  <a:lnTo>
                    <a:pt x="3868858" y="3637563"/>
                  </a:lnTo>
                  <a:lnTo>
                    <a:pt x="3828127" y="3665551"/>
                  </a:lnTo>
                  <a:lnTo>
                    <a:pt x="3787347" y="3691785"/>
                  </a:lnTo>
                  <a:lnTo>
                    <a:pt x="3746696" y="3716200"/>
                  </a:lnTo>
                  <a:lnTo>
                    <a:pt x="3702409" y="3740844"/>
                  </a:lnTo>
                  <a:lnTo>
                    <a:pt x="3657303" y="3763935"/>
                  </a:lnTo>
                  <a:lnTo>
                    <a:pt x="3611434" y="3785459"/>
                  </a:lnTo>
                  <a:lnTo>
                    <a:pt x="3564859" y="3805407"/>
                  </a:lnTo>
                  <a:lnTo>
                    <a:pt x="3517633" y="3823768"/>
                  </a:lnTo>
                  <a:lnTo>
                    <a:pt x="3469814" y="3840531"/>
                  </a:lnTo>
                  <a:lnTo>
                    <a:pt x="3421456" y="3855685"/>
                  </a:lnTo>
                  <a:lnTo>
                    <a:pt x="3372617" y="3869219"/>
                  </a:lnTo>
                  <a:lnTo>
                    <a:pt x="3323352" y="3881122"/>
                  </a:lnTo>
                  <a:lnTo>
                    <a:pt x="3273719" y="3891384"/>
                  </a:lnTo>
                  <a:lnTo>
                    <a:pt x="3223772" y="3899993"/>
                  </a:lnTo>
                  <a:lnTo>
                    <a:pt x="3173568" y="3906939"/>
                  </a:lnTo>
                  <a:lnTo>
                    <a:pt x="3123165" y="3912211"/>
                  </a:lnTo>
                  <a:lnTo>
                    <a:pt x="3074783" y="3915672"/>
                  </a:lnTo>
                  <a:lnTo>
                    <a:pt x="3026332" y="3917580"/>
                  </a:lnTo>
                  <a:lnTo>
                    <a:pt x="2977849" y="3917925"/>
                  </a:lnTo>
                  <a:lnTo>
                    <a:pt x="2929382" y="3916699"/>
                  </a:lnTo>
                  <a:lnTo>
                    <a:pt x="2880982" y="3913892"/>
                  </a:lnTo>
                  <a:lnTo>
                    <a:pt x="2832699" y="3909495"/>
                  </a:lnTo>
                  <a:lnTo>
                    <a:pt x="2784583" y="3903499"/>
                  </a:lnTo>
                  <a:lnTo>
                    <a:pt x="2784278" y="3903448"/>
                  </a:lnTo>
                  <a:lnTo>
                    <a:pt x="2783986" y="3903410"/>
                  </a:lnTo>
                  <a:lnTo>
                    <a:pt x="2783681" y="3903360"/>
                  </a:lnTo>
                  <a:lnTo>
                    <a:pt x="2731791" y="3895103"/>
                  </a:lnTo>
                  <a:lnTo>
                    <a:pt x="2680228" y="3885258"/>
                  </a:lnTo>
                  <a:lnTo>
                    <a:pt x="2628926" y="3874065"/>
                  </a:lnTo>
                  <a:lnTo>
                    <a:pt x="2577841" y="3861750"/>
                  </a:lnTo>
                  <a:lnTo>
                    <a:pt x="2526930" y="3848540"/>
                  </a:lnTo>
                  <a:lnTo>
                    <a:pt x="2476151" y="3834662"/>
                  </a:lnTo>
                  <a:lnTo>
                    <a:pt x="2425461" y="3820343"/>
                  </a:lnTo>
                  <a:lnTo>
                    <a:pt x="2374817" y="3805811"/>
                  </a:lnTo>
                  <a:lnTo>
                    <a:pt x="2323950" y="3791230"/>
                  </a:lnTo>
                  <a:lnTo>
                    <a:pt x="2273061" y="3776902"/>
                  </a:lnTo>
                  <a:lnTo>
                    <a:pt x="2222092" y="3763046"/>
                  </a:lnTo>
                  <a:lnTo>
                    <a:pt x="2170995" y="3749893"/>
                  </a:lnTo>
                  <a:lnTo>
                    <a:pt x="2123682" y="3738578"/>
                  </a:lnTo>
                  <a:lnTo>
                    <a:pt x="2076213" y="3728242"/>
                  </a:lnTo>
                  <a:lnTo>
                    <a:pt x="2028532" y="3719064"/>
                  </a:lnTo>
                  <a:lnTo>
                    <a:pt x="1980609" y="3711221"/>
                  </a:lnTo>
                  <a:lnTo>
                    <a:pt x="1965951" y="3709122"/>
                  </a:lnTo>
                  <a:lnTo>
                    <a:pt x="1921833" y="3703741"/>
                  </a:lnTo>
                  <a:lnTo>
                    <a:pt x="1872794" y="3699416"/>
                  </a:lnTo>
                  <a:lnTo>
                    <a:pt x="1823652" y="3696633"/>
                  </a:lnTo>
                  <a:lnTo>
                    <a:pt x="1774427" y="3695131"/>
                  </a:lnTo>
                  <a:lnTo>
                    <a:pt x="1725137" y="3694646"/>
                  </a:lnTo>
                  <a:lnTo>
                    <a:pt x="1675801" y="3694915"/>
                  </a:lnTo>
                  <a:lnTo>
                    <a:pt x="1626440" y="3695676"/>
                  </a:lnTo>
                  <a:lnTo>
                    <a:pt x="1577071" y="3696667"/>
                  </a:lnTo>
                  <a:lnTo>
                    <a:pt x="1527715" y="3697623"/>
                  </a:lnTo>
                  <a:lnTo>
                    <a:pt x="1478390" y="3698284"/>
                  </a:lnTo>
                  <a:lnTo>
                    <a:pt x="1429115" y="3698385"/>
                  </a:lnTo>
                  <a:lnTo>
                    <a:pt x="1379909" y="3697665"/>
                  </a:lnTo>
                  <a:lnTo>
                    <a:pt x="1330793" y="3695860"/>
                  </a:lnTo>
                  <a:lnTo>
                    <a:pt x="1281784" y="3692709"/>
                  </a:lnTo>
                  <a:lnTo>
                    <a:pt x="1232902" y="3687947"/>
                  </a:lnTo>
                  <a:lnTo>
                    <a:pt x="1184167" y="3681313"/>
                  </a:lnTo>
                  <a:lnTo>
                    <a:pt x="1140631" y="3673528"/>
                  </a:lnTo>
                  <a:lnTo>
                    <a:pt x="1091642" y="3662495"/>
                  </a:lnTo>
                  <a:lnTo>
                    <a:pt x="1043247" y="3649197"/>
                  </a:lnTo>
                  <a:lnTo>
                    <a:pt x="995524" y="3633696"/>
                  </a:lnTo>
                  <a:lnTo>
                    <a:pt x="948548" y="3616056"/>
                  </a:lnTo>
                  <a:lnTo>
                    <a:pt x="902399" y="3596338"/>
                  </a:lnTo>
                  <a:lnTo>
                    <a:pt x="857154" y="3574606"/>
                  </a:lnTo>
                  <a:lnTo>
                    <a:pt x="812889" y="3550924"/>
                  </a:lnTo>
                  <a:lnTo>
                    <a:pt x="769682" y="3525353"/>
                  </a:lnTo>
                  <a:lnTo>
                    <a:pt x="727611" y="3497957"/>
                  </a:lnTo>
                  <a:lnTo>
                    <a:pt x="686753" y="3468799"/>
                  </a:lnTo>
                  <a:lnTo>
                    <a:pt x="647185" y="3437943"/>
                  </a:lnTo>
                  <a:lnTo>
                    <a:pt x="607273" y="3403430"/>
                  </a:lnTo>
                  <a:lnTo>
                    <a:pt x="570574" y="3367778"/>
                  </a:lnTo>
                  <a:lnTo>
                    <a:pt x="536664" y="3331023"/>
                  </a:lnTo>
                  <a:lnTo>
                    <a:pt x="505119" y="3293204"/>
                  </a:lnTo>
                  <a:lnTo>
                    <a:pt x="475513" y="3254357"/>
                  </a:lnTo>
                  <a:lnTo>
                    <a:pt x="447422" y="3214521"/>
                  </a:lnTo>
                  <a:lnTo>
                    <a:pt x="420423" y="3173732"/>
                  </a:lnTo>
                  <a:lnTo>
                    <a:pt x="394089" y="3132030"/>
                  </a:lnTo>
                  <a:lnTo>
                    <a:pt x="367997" y="3089450"/>
                  </a:lnTo>
                  <a:lnTo>
                    <a:pt x="341722" y="3046032"/>
                  </a:lnTo>
                  <a:lnTo>
                    <a:pt x="314839" y="3001812"/>
                  </a:lnTo>
                  <a:lnTo>
                    <a:pt x="289609" y="2959418"/>
                  </a:lnTo>
                  <a:lnTo>
                    <a:pt x="265440" y="2916353"/>
                  </a:lnTo>
                  <a:lnTo>
                    <a:pt x="242330" y="2872650"/>
                  </a:lnTo>
                  <a:lnTo>
                    <a:pt x="220277" y="2828341"/>
                  </a:lnTo>
                  <a:lnTo>
                    <a:pt x="199282" y="2783457"/>
                  </a:lnTo>
                  <a:lnTo>
                    <a:pt x="179344" y="2738032"/>
                  </a:lnTo>
                  <a:lnTo>
                    <a:pt x="160461" y="2692096"/>
                  </a:lnTo>
                  <a:lnTo>
                    <a:pt x="142632" y="2645683"/>
                  </a:lnTo>
                  <a:lnTo>
                    <a:pt x="125857" y="2598823"/>
                  </a:lnTo>
                  <a:lnTo>
                    <a:pt x="110135" y="2551550"/>
                  </a:lnTo>
                  <a:lnTo>
                    <a:pt x="95464" y="2503895"/>
                  </a:lnTo>
                  <a:lnTo>
                    <a:pt x="81845" y="2455890"/>
                  </a:lnTo>
                  <a:lnTo>
                    <a:pt x="69275" y="2407568"/>
                  </a:lnTo>
                  <a:lnTo>
                    <a:pt x="57754" y="2358961"/>
                  </a:lnTo>
                  <a:lnTo>
                    <a:pt x="47282" y="2310100"/>
                  </a:lnTo>
                  <a:lnTo>
                    <a:pt x="37856" y="2261018"/>
                  </a:lnTo>
                  <a:lnTo>
                    <a:pt x="29477" y="2211746"/>
                  </a:lnTo>
                  <a:lnTo>
                    <a:pt x="22143" y="2162317"/>
                  </a:lnTo>
                  <a:lnTo>
                    <a:pt x="15854" y="2112764"/>
                  </a:lnTo>
                  <a:lnTo>
                    <a:pt x="10608" y="2063117"/>
                  </a:lnTo>
                  <a:lnTo>
                    <a:pt x="6405" y="2013410"/>
                  </a:lnTo>
                  <a:lnTo>
                    <a:pt x="3243" y="1963674"/>
                  </a:lnTo>
                  <a:lnTo>
                    <a:pt x="1123" y="1913941"/>
                  </a:lnTo>
                  <a:lnTo>
                    <a:pt x="42" y="1864243"/>
                  </a:lnTo>
                  <a:lnTo>
                    <a:pt x="0" y="1814613"/>
                  </a:lnTo>
                  <a:lnTo>
                    <a:pt x="995" y="1765082"/>
                  </a:lnTo>
                  <a:lnTo>
                    <a:pt x="3029" y="1715683"/>
                  </a:lnTo>
                  <a:lnTo>
                    <a:pt x="6118" y="1666309"/>
                  </a:lnTo>
                  <a:lnTo>
                    <a:pt x="10329" y="1616522"/>
                  </a:lnTo>
                  <a:lnTo>
                    <a:pt x="15701" y="1566438"/>
                  </a:lnTo>
                  <a:lnTo>
                    <a:pt x="22274" y="1516171"/>
                  </a:lnTo>
                  <a:lnTo>
                    <a:pt x="30091" y="1465835"/>
                  </a:lnTo>
                  <a:lnTo>
                    <a:pt x="39190" y="1415544"/>
                  </a:lnTo>
                  <a:lnTo>
                    <a:pt x="49614" y="1365413"/>
                  </a:lnTo>
                  <a:lnTo>
                    <a:pt x="61402" y="1315557"/>
                  </a:lnTo>
                  <a:lnTo>
                    <a:pt x="74596" y="1266089"/>
                  </a:lnTo>
                  <a:lnTo>
                    <a:pt x="89236" y="1217124"/>
                  </a:lnTo>
                  <a:lnTo>
                    <a:pt x="105363" y="1168777"/>
                  </a:lnTo>
                  <a:lnTo>
                    <a:pt x="123017" y="1121162"/>
                  </a:lnTo>
                  <a:lnTo>
                    <a:pt x="142239" y="1074394"/>
                  </a:lnTo>
                  <a:lnTo>
                    <a:pt x="163070" y="1028586"/>
                  </a:lnTo>
                  <a:lnTo>
                    <a:pt x="185550" y="983853"/>
                  </a:lnTo>
                  <a:lnTo>
                    <a:pt x="209721" y="940310"/>
                  </a:lnTo>
                  <a:lnTo>
                    <a:pt x="235265" y="900425"/>
                  </a:lnTo>
                  <a:lnTo>
                    <a:pt x="264505" y="861218"/>
                  </a:lnTo>
                  <a:lnTo>
                    <a:pt x="296651" y="822833"/>
                  </a:lnTo>
                  <a:lnTo>
                    <a:pt x="330909" y="785414"/>
                  </a:lnTo>
                  <a:lnTo>
                    <a:pt x="366488" y="749105"/>
                  </a:lnTo>
                  <a:lnTo>
                    <a:pt x="402597" y="714049"/>
                  </a:lnTo>
                  <a:lnTo>
                    <a:pt x="438442" y="680391"/>
                  </a:lnTo>
                  <a:lnTo>
                    <a:pt x="473233" y="648273"/>
                  </a:lnTo>
                  <a:lnTo>
                    <a:pt x="509600" y="615848"/>
                  </a:lnTo>
                  <a:lnTo>
                    <a:pt x="547086" y="584648"/>
                  </a:lnTo>
                  <a:lnTo>
                    <a:pt x="585717" y="554876"/>
                  </a:lnTo>
                  <a:lnTo>
                    <a:pt x="625516" y="526734"/>
                  </a:lnTo>
                  <a:lnTo>
                    <a:pt x="666506" y="500427"/>
                  </a:lnTo>
                  <a:lnTo>
                    <a:pt x="708713" y="476155"/>
                  </a:lnTo>
                  <a:lnTo>
                    <a:pt x="752158" y="454123"/>
                  </a:lnTo>
                  <a:lnTo>
                    <a:pt x="796867" y="434532"/>
                  </a:lnTo>
                  <a:lnTo>
                    <a:pt x="840903" y="418207"/>
                  </a:lnTo>
                  <a:lnTo>
                    <a:pt x="904037" y="399694"/>
                  </a:lnTo>
                  <a:lnTo>
                    <a:pt x="952750" y="388937"/>
                  </a:lnTo>
                  <a:lnTo>
                    <a:pt x="1001875" y="380749"/>
                  </a:lnTo>
                  <a:lnTo>
                    <a:pt x="1051365" y="374815"/>
                  </a:lnTo>
                  <a:lnTo>
                    <a:pt x="1101174" y="370819"/>
                  </a:lnTo>
                  <a:lnTo>
                    <a:pt x="1151257" y="368446"/>
                  </a:lnTo>
                  <a:lnTo>
                    <a:pt x="1201567" y="367381"/>
                  </a:lnTo>
                  <a:lnTo>
                    <a:pt x="1252058" y="367309"/>
                  </a:lnTo>
                  <a:lnTo>
                    <a:pt x="1302683" y="367913"/>
                  </a:lnTo>
                  <a:lnTo>
                    <a:pt x="1353397" y="368879"/>
                  </a:lnTo>
                  <a:lnTo>
                    <a:pt x="1404153" y="369891"/>
                  </a:lnTo>
                  <a:lnTo>
                    <a:pt x="1454905" y="370634"/>
                  </a:lnTo>
                  <a:lnTo>
                    <a:pt x="1505607" y="370792"/>
                  </a:lnTo>
                  <a:lnTo>
                    <a:pt x="1556212" y="370051"/>
                  </a:lnTo>
                  <a:lnTo>
                    <a:pt x="1606675" y="368094"/>
                  </a:lnTo>
                  <a:lnTo>
                    <a:pt x="1656949" y="364607"/>
                  </a:lnTo>
                  <a:lnTo>
                    <a:pt x="1706988" y="359274"/>
                  </a:lnTo>
                  <a:lnTo>
                    <a:pt x="1756746" y="351779"/>
                  </a:lnTo>
                  <a:lnTo>
                    <a:pt x="1805320" y="342106"/>
                  </a:lnTo>
                  <a:lnTo>
                    <a:pt x="1853187" y="330366"/>
                  </a:lnTo>
                  <a:lnTo>
                    <a:pt x="1900420" y="316772"/>
                  </a:lnTo>
                  <a:lnTo>
                    <a:pt x="1947093" y="301537"/>
                  </a:lnTo>
                  <a:lnTo>
                    <a:pt x="1993277" y="284875"/>
                  </a:lnTo>
                  <a:lnTo>
                    <a:pt x="2039047" y="266998"/>
                  </a:lnTo>
                  <a:lnTo>
                    <a:pt x="2084475" y="248120"/>
                  </a:lnTo>
                  <a:lnTo>
                    <a:pt x="2129634" y="228453"/>
                  </a:lnTo>
                  <a:lnTo>
                    <a:pt x="2174597" y="208212"/>
                  </a:lnTo>
                  <a:lnTo>
                    <a:pt x="2219437" y="187609"/>
                  </a:lnTo>
                  <a:lnTo>
                    <a:pt x="2264228" y="166858"/>
                  </a:lnTo>
                  <a:lnTo>
                    <a:pt x="2309042" y="146171"/>
                  </a:lnTo>
                  <a:lnTo>
                    <a:pt x="2353953" y="125762"/>
                  </a:lnTo>
                  <a:lnTo>
                    <a:pt x="2399033" y="105844"/>
                  </a:lnTo>
                  <a:lnTo>
                    <a:pt x="2444355" y="86631"/>
                  </a:lnTo>
                  <a:lnTo>
                    <a:pt x="2489992" y="68335"/>
                  </a:lnTo>
                  <a:lnTo>
                    <a:pt x="2536018" y="51170"/>
                  </a:lnTo>
                  <a:lnTo>
                    <a:pt x="2583305" y="36015"/>
                  </a:lnTo>
                  <a:lnTo>
                    <a:pt x="2631879" y="23745"/>
                  </a:lnTo>
                  <a:lnTo>
                    <a:pt x="2681563" y="14198"/>
                  </a:lnTo>
                  <a:lnTo>
                    <a:pt x="2732179" y="7213"/>
                  </a:lnTo>
                  <a:lnTo>
                    <a:pt x="2783550" y="2626"/>
                  </a:lnTo>
                  <a:lnTo>
                    <a:pt x="2835500" y="276"/>
                  </a:lnTo>
                  <a:lnTo>
                    <a:pt x="2887850" y="0"/>
                  </a:lnTo>
                  <a:lnTo>
                    <a:pt x="2940424" y="1635"/>
                  </a:lnTo>
                  <a:lnTo>
                    <a:pt x="2993045" y="5021"/>
                  </a:lnTo>
                  <a:lnTo>
                    <a:pt x="3045534" y="9994"/>
                  </a:lnTo>
                  <a:lnTo>
                    <a:pt x="3097716" y="16393"/>
                  </a:lnTo>
                  <a:lnTo>
                    <a:pt x="3149413" y="24054"/>
                  </a:lnTo>
                  <a:lnTo>
                    <a:pt x="3200447" y="32817"/>
                  </a:lnTo>
                  <a:lnTo>
                    <a:pt x="3250641" y="42518"/>
                  </a:lnTo>
                  <a:lnTo>
                    <a:pt x="3299819" y="52995"/>
                  </a:lnTo>
                  <a:lnTo>
                    <a:pt x="3347802" y="64086"/>
                  </a:lnTo>
                  <a:lnTo>
                    <a:pt x="3396651" y="76501"/>
                  </a:lnTo>
                  <a:lnTo>
                    <a:pt x="3445136" y="90269"/>
                  </a:lnTo>
                  <a:lnTo>
                    <a:pt x="3493204" y="105414"/>
                  </a:lnTo>
                  <a:lnTo>
                    <a:pt x="3540804" y="121962"/>
                  </a:lnTo>
                  <a:lnTo>
                    <a:pt x="3587882" y="139934"/>
                  </a:lnTo>
                  <a:lnTo>
                    <a:pt x="3634386" y="159357"/>
                  </a:lnTo>
                  <a:lnTo>
                    <a:pt x="3680263" y="180253"/>
                  </a:lnTo>
                  <a:lnTo>
                    <a:pt x="3723712" y="201829"/>
                  </a:lnTo>
                  <a:lnTo>
                    <a:pt x="3766480" y="224939"/>
                  </a:lnTo>
                  <a:lnTo>
                    <a:pt x="3808496" y="249546"/>
                  </a:lnTo>
                  <a:lnTo>
                    <a:pt x="3849689" y="275612"/>
                  </a:lnTo>
                  <a:lnTo>
                    <a:pt x="3889989" y="303099"/>
                  </a:lnTo>
                  <a:lnTo>
                    <a:pt x="3929323" y="331970"/>
                  </a:lnTo>
                  <a:lnTo>
                    <a:pt x="3967622" y="362187"/>
                  </a:lnTo>
                  <a:lnTo>
                    <a:pt x="4004815" y="393712"/>
                  </a:lnTo>
                  <a:lnTo>
                    <a:pt x="4040830" y="426507"/>
                  </a:lnTo>
                  <a:lnTo>
                    <a:pt x="4075596" y="460535"/>
                  </a:lnTo>
                  <a:lnTo>
                    <a:pt x="4109043" y="495759"/>
                  </a:lnTo>
                  <a:lnTo>
                    <a:pt x="4141100" y="532140"/>
                  </a:lnTo>
                  <a:lnTo>
                    <a:pt x="4171695" y="569640"/>
                  </a:lnTo>
                  <a:lnTo>
                    <a:pt x="4200758" y="608223"/>
                  </a:lnTo>
                  <a:lnTo>
                    <a:pt x="4228217" y="647850"/>
                  </a:lnTo>
                  <a:lnTo>
                    <a:pt x="4254003" y="688484"/>
                  </a:lnTo>
                  <a:lnTo>
                    <a:pt x="4278043" y="730087"/>
                  </a:lnTo>
                  <a:lnTo>
                    <a:pt x="4300267" y="772622"/>
                  </a:lnTo>
                  <a:lnTo>
                    <a:pt x="4320604" y="816050"/>
                  </a:lnTo>
                  <a:lnTo>
                    <a:pt x="4338983" y="860334"/>
                  </a:lnTo>
                  <a:lnTo>
                    <a:pt x="4355333" y="905436"/>
                  </a:lnTo>
                  <a:lnTo>
                    <a:pt x="4369584" y="951319"/>
                  </a:lnTo>
                  <a:lnTo>
                    <a:pt x="4381663" y="997944"/>
                  </a:lnTo>
                  <a:lnTo>
                    <a:pt x="4391501" y="1045275"/>
                  </a:lnTo>
                  <a:lnTo>
                    <a:pt x="4399209" y="1094037"/>
                  </a:lnTo>
                  <a:lnTo>
                    <a:pt x="4404685" y="1142871"/>
                  </a:lnTo>
                  <a:lnTo>
                    <a:pt x="4408111" y="1191773"/>
                  </a:lnTo>
                  <a:lnTo>
                    <a:pt x="4409670" y="1240740"/>
                  </a:lnTo>
                  <a:lnTo>
                    <a:pt x="4409543" y="1289768"/>
                  </a:lnTo>
                  <a:lnTo>
                    <a:pt x="4407915" y="1338853"/>
                  </a:lnTo>
                  <a:lnTo>
                    <a:pt x="4404968" y="1387992"/>
                  </a:lnTo>
                  <a:lnTo>
                    <a:pt x="4400883" y="1437181"/>
                  </a:lnTo>
                  <a:lnTo>
                    <a:pt x="4395845" y="1486416"/>
                  </a:lnTo>
                  <a:lnTo>
                    <a:pt x="4390035" y="1535694"/>
                  </a:lnTo>
                  <a:lnTo>
                    <a:pt x="4383636" y="1585012"/>
                  </a:lnTo>
                  <a:lnTo>
                    <a:pt x="4376830" y="1634365"/>
                  </a:lnTo>
                  <a:lnTo>
                    <a:pt x="4369802" y="1683750"/>
                  </a:lnTo>
                  <a:lnTo>
                    <a:pt x="4362732" y="1733163"/>
                  </a:lnTo>
                  <a:lnTo>
                    <a:pt x="4355803" y="1782601"/>
                  </a:lnTo>
                  <a:lnTo>
                    <a:pt x="4349199" y="1832060"/>
                  </a:lnTo>
                  <a:lnTo>
                    <a:pt x="4343102" y="1881537"/>
                  </a:lnTo>
                  <a:lnTo>
                    <a:pt x="4337695" y="1931027"/>
                  </a:lnTo>
                  <a:lnTo>
                    <a:pt x="4333159" y="1980528"/>
                  </a:lnTo>
                  <a:lnTo>
                    <a:pt x="4329678" y="2030035"/>
                  </a:lnTo>
                  <a:lnTo>
                    <a:pt x="4327435" y="2079545"/>
                  </a:lnTo>
                  <a:lnTo>
                    <a:pt x="4326612" y="2129055"/>
                  </a:lnTo>
                  <a:lnTo>
                    <a:pt x="4327391" y="2178560"/>
                  </a:lnTo>
                  <a:close/>
                </a:path>
              </a:pathLst>
            </a:custGeom>
            <a:ln w="12700">
              <a:solidFill>
                <a:srgbClr val="202124"/>
              </a:solidFill>
            </a:ln>
          </p:spPr>
          <p:txBody>
            <a:bodyPr wrap="square" lIns="0" tIns="0" rIns="0" bIns="0" rtlCol="0"/>
            <a:lstStyle/>
            <a:p>
              <a:endParaRPr dirty="0"/>
            </a:p>
          </p:txBody>
        </p:sp>
        <p:pic>
          <p:nvPicPr>
            <p:cNvPr id="47" name="object 47"/>
            <p:cNvPicPr/>
            <p:nvPr/>
          </p:nvPicPr>
          <p:blipFill>
            <a:blip r:embed="rId10" cstate="print"/>
            <a:stretch>
              <a:fillRect/>
            </a:stretch>
          </p:blipFill>
          <p:spPr>
            <a:xfrm>
              <a:off x="8607615" y="1665972"/>
              <a:ext cx="150088" cy="424891"/>
            </a:xfrm>
            <a:prstGeom prst="rect">
              <a:avLst/>
            </a:prstGeom>
          </p:spPr>
        </p:pic>
        <p:pic>
          <p:nvPicPr>
            <p:cNvPr id="48" name="object 48"/>
            <p:cNvPicPr/>
            <p:nvPr/>
          </p:nvPicPr>
          <p:blipFill>
            <a:blip r:embed="rId11" cstate="print"/>
            <a:stretch>
              <a:fillRect/>
            </a:stretch>
          </p:blipFill>
          <p:spPr>
            <a:xfrm>
              <a:off x="10252890" y="749439"/>
              <a:ext cx="344070" cy="185064"/>
            </a:xfrm>
            <a:prstGeom prst="rect">
              <a:avLst/>
            </a:prstGeom>
          </p:spPr>
        </p:pic>
        <p:pic>
          <p:nvPicPr>
            <p:cNvPr id="49" name="object 49"/>
            <p:cNvPicPr/>
            <p:nvPr/>
          </p:nvPicPr>
          <p:blipFill>
            <a:blip r:embed="rId12" cstate="print"/>
            <a:stretch>
              <a:fillRect/>
            </a:stretch>
          </p:blipFill>
          <p:spPr>
            <a:xfrm>
              <a:off x="9800247" y="332790"/>
              <a:ext cx="535888" cy="1171945"/>
            </a:xfrm>
            <a:prstGeom prst="rect">
              <a:avLst/>
            </a:prstGeom>
          </p:spPr>
        </p:pic>
        <p:pic>
          <p:nvPicPr>
            <p:cNvPr id="50" name="object 50"/>
            <p:cNvPicPr/>
            <p:nvPr/>
          </p:nvPicPr>
          <p:blipFill>
            <a:blip r:embed="rId13" cstate="print"/>
            <a:stretch>
              <a:fillRect/>
            </a:stretch>
          </p:blipFill>
          <p:spPr>
            <a:xfrm>
              <a:off x="9575736" y="3869219"/>
              <a:ext cx="285686" cy="92011"/>
            </a:xfrm>
            <a:prstGeom prst="rect">
              <a:avLst/>
            </a:prstGeom>
          </p:spPr>
        </p:pic>
        <p:pic>
          <p:nvPicPr>
            <p:cNvPr id="51" name="object 51"/>
            <p:cNvPicPr/>
            <p:nvPr/>
          </p:nvPicPr>
          <p:blipFill>
            <a:blip r:embed="rId14" cstate="print"/>
            <a:stretch>
              <a:fillRect/>
            </a:stretch>
          </p:blipFill>
          <p:spPr>
            <a:xfrm>
              <a:off x="10070344" y="752069"/>
              <a:ext cx="727030" cy="501522"/>
            </a:xfrm>
            <a:prstGeom prst="rect">
              <a:avLst/>
            </a:prstGeom>
          </p:spPr>
        </p:pic>
        <p:pic>
          <p:nvPicPr>
            <p:cNvPr id="52" name="object 52"/>
            <p:cNvPicPr/>
            <p:nvPr/>
          </p:nvPicPr>
          <p:blipFill>
            <a:blip r:embed="rId15" cstate="print"/>
            <a:stretch>
              <a:fillRect/>
            </a:stretch>
          </p:blipFill>
          <p:spPr>
            <a:xfrm>
              <a:off x="7955724" y="881177"/>
              <a:ext cx="249453" cy="452589"/>
            </a:xfrm>
            <a:prstGeom prst="rect">
              <a:avLst/>
            </a:prstGeom>
          </p:spPr>
        </p:pic>
        <p:pic>
          <p:nvPicPr>
            <p:cNvPr id="53" name="object 53"/>
            <p:cNvPicPr/>
            <p:nvPr/>
          </p:nvPicPr>
          <p:blipFill>
            <a:blip r:embed="rId16" cstate="print"/>
            <a:stretch>
              <a:fillRect/>
            </a:stretch>
          </p:blipFill>
          <p:spPr>
            <a:xfrm>
              <a:off x="8356980" y="181584"/>
              <a:ext cx="3291407" cy="3985375"/>
            </a:xfrm>
            <a:prstGeom prst="rect">
              <a:avLst/>
            </a:prstGeom>
          </p:spPr>
        </p:pic>
        <p:pic>
          <p:nvPicPr>
            <p:cNvPr id="54" name="object 54"/>
            <p:cNvPicPr/>
            <p:nvPr/>
          </p:nvPicPr>
          <p:blipFill>
            <a:blip r:embed="rId17" cstate="print"/>
            <a:stretch>
              <a:fillRect/>
            </a:stretch>
          </p:blipFill>
          <p:spPr>
            <a:xfrm>
              <a:off x="8060815" y="632789"/>
              <a:ext cx="917897" cy="1087314"/>
            </a:xfrm>
            <a:prstGeom prst="rect">
              <a:avLst/>
            </a:prstGeom>
          </p:spPr>
        </p:pic>
        <p:sp>
          <p:nvSpPr>
            <p:cNvPr id="55" name="object 55"/>
            <p:cNvSpPr/>
            <p:nvPr/>
          </p:nvSpPr>
          <p:spPr>
            <a:xfrm>
              <a:off x="8227580" y="1010983"/>
              <a:ext cx="358140" cy="213360"/>
            </a:xfrm>
            <a:custGeom>
              <a:avLst/>
              <a:gdLst/>
              <a:ahLst/>
              <a:cxnLst/>
              <a:rect l="l" t="t" r="r" b="b"/>
              <a:pathLst>
                <a:path w="358140" h="213359">
                  <a:moveTo>
                    <a:pt x="87071" y="176390"/>
                  </a:moveTo>
                  <a:lnTo>
                    <a:pt x="76263" y="125158"/>
                  </a:lnTo>
                  <a:lnTo>
                    <a:pt x="37299" y="78105"/>
                  </a:lnTo>
                  <a:lnTo>
                    <a:pt x="17576" y="76555"/>
                  </a:lnTo>
                  <a:lnTo>
                    <a:pt x="3771" y="89687"/>
                  </a:lnTo>
                  <a:lnTo>
                    <a:pt x="0" y="115836"/>
                  </a:lnTo>
                  <a:lnTo>
                    <a:pt x="6045" y="143789"/>
                  </a:lnTo>
                  <a:lnTo>
                    <a:pt x="20040" y="177850"/>
                  </a:lnTo>
                  <a:lnTo>
                    <a:pt x="40805" y="205181"/>
                  </a:lnTo>
                  <a:lnTo>
                    <a:pt x="67157" y="212877"/>
                  </a:lnTo>
                  <a:lnTo>
                    <a:pt x="76454" y="207911"/>
                  </a:lnTo>
                  <a:lnTo>
                    <a:pt x="82638" y="199047"/>
                  </a:lnTo>
                  <a:lnTo>
                    <a:pt x="86042" y="187972"/>
                  </a:lnTo>
                  <a:lnTo>
                    <a:pt x="87071" y="176390"/>
                  </a:lnTo>
                  <a:close/>
                </a:path>
                <a:path w="358140" h="213359">
                  <a:moveTo>
                    <a:pt x="357847" y="64592"/>
                  </a:moveTo>
                  <a:lnTo>
                    <a:pt x="354050" y="40792"/>
                  </a:lnTo>
                  <a:lnTo>
                    <a:pt x="345300" y="19050"/>
                  </a:lnTo>
                  <a:lnTo>
                    <a:pt x="331774" y="4305"/>
                  </a:lnTo>
                  <a:lnTo>
                    <a:pt x="315417" y="0"/>
                  </a:lnTo>
                  <a:lnTo>
                    <a:pt x="299834" y="6908"/>
                  </a:lnTo>
                  <a:lnTo>
                    <a:pt x="288658" y="25806"/>
                  </a:lnTo>
                  <a:lnTo>
                    <a:pt x="285534" y="47815"/>
                  </a:lnTo>
                  <a:lnTo>
                    <a:pt x="287362" y="71932"/>
                  </a:lnTo>
                  <a:lnTo>
                    <a:pt x="298919" y="115570"/>
                  </a:lnTo>
                  <a:lnTo>
                    <a:pt x="324980" y="139903"/>
                  </a:lnTo>
                  <a:lnTo>
                    <a:pt x="333311" y="137020"/>
                  </a:lnTo>
                  <a:lnTo>
                    <a:pt x="356616" y="89204"/>
                  </a:lnTo>
                  <a:lnTo>
                    <a:pt x="357847" y="64592"/>
                  </a:lnTo>
                  <a:close/>
                </a:path>
              </a:pathLst>
            </a:custGeom>
            <a:solidFill>
              <a:srgbClr val="FFFFFF"/>
            </a:solidFill>
          </p:spPr>
          <p:txBody>
            <a:bodyPr wrap="square" lIns="0" tIns="0" rIns="0" bIns="0" rtlCol="0"/>
            <a:lstStyle/>
            <a:p>
              <a:endParaRPr dirty="0"/>
            </a:p>
          </p:txBody>
        </p:sp>
        <p:pic>
          <p:nvPicPr>
            <p:cNvPr id="56" name="object 56"/>
            <p:cNvPicPr/>
            <p:nvPr/>
          </p:nvPicPr>
          <p:blipFill>
            <a:blip r:embed="rId18" cstate="print"/>
            <a:stretch>
              <a:fillRect/>
            </a:stretch>
          </p:blipFill>
          <p:spPr>
            <a:xfrm>
              <a:off x="7758711" y="406412"/>
              <a:ext cx="1261919" cy="798753"/>
            </a:xfrm>
            <a:prstGeom prst="rect">
              <a:avLst/>
            </a:prstGeom>
          </p:spPr>
        </p:pic>
        <p:pic>
          <p:nvPicPr>
            <p:cNvPr id="57" name="object 57"/>
            <p:cNvPicPr/>
            <p:nvPr/>
          </p:nvPicPr>
          <p:blipFill>
            <a:blip r:embed="rId19" cstate="print"/>
            <a:stretch>
              <a:fillRect/>
            </a:stretch>
          </p:blipFill>
          <p:spPr>
            <a:xfrm>
              <a:off x="8811881" y="3044037"/>
              <a:ext cx="93899" cy="376910"/>
            </a:xfrm>
            <a:prstGeom prst="rect">
              <a:avLst/>
            </a:prstGeom>
          </p:spPr>
        </p:pic>
        <p:pic>
          <p:nvPicPr>
            <p:cNvPr id="58" name="object 58"/>
            <p:cNvPicPr/>
            <p:nvPr/>
          </p:nvPicPr>
          <p:blipFill>
            <a:blip r:embed="rId20" cstate="print"/>
            <a:stretch>
              <a:fillRect/>
            </a:stretch>
          </p:blipFill>
          <p:spPr>
            <a:xfrm>
              <a:off x="8353690" y="1098371"/>
              <a:ext cx="362409" cy="448209"/>
            </a:xfrm>
            <a:prstGeom prst="rect">
              <a:avLst/>
            </a:prstGeom>
          </p:spPr>
        </p:pic>
        <p:pic>
          <p:nvPicPr>
            <p:cNvPr id="59" name="object 59"/>
            <p:cNvPicPr/>
            <p:nvPr/>
          </p:nvPicPr>
          <p:blipFill>
            <a:blip r:embed="rId21" cstate="print"/>
            <a:stretch>
              <a:fillRect/>
            </a:stretch>
          </p:blipFill>
          <p:spPr>
            <a:xfrm>
              <a:off x="8500568" y="2491181"/>
              <a:ext cx="365493" cy="303733"/>
            </a:xfrm>
            <a:prstGeom prst="rect">
              <a:avLst/>
            </a:prstGeom>
          </p:spPr>
        </p:pic>
        <p:pic>
          <p:nvPicPr>
            <p:cNvPr id="60" name="object 60"/>
            <p:cNvPicPr/>
            <p:nvPr/>
          </p:nvPicPr>
          <p:blipFill>
            <a:blip r:embed="rId22" cstate="print"/>
            <a:stretch>
              <a:fillRect/>
            </a:stretch>
          </p:blipFill>
          <p:spPr>
            <a:xfrm>
              <a:off x="9224188" y="761568"/>
              <a:ext cx="43102" cy="61734"/>
            </a:xfrm>
            <a:prstGeom prst="rect">
              <a:avLst/>
            </a:prstGeom>
          </p:spPr>
        </p:pic>
        <p:pic>
          <p:nvPicPr>
            <p:cNvPr id="61" name="object 61"/>
            <p:cNvPicPr/>
            <p:nvPr/>
          </p:nvPicPr>
          <p:blipFill>
            <a:blip r:embed="rId23" cstate="print"/>
            <a:stretch>
              <a:fillRect/>
            </a:stretch>
          </p:blipFill>
          <p:spPr>
            <a:xfrm>
              <a:off x="9034833" y="1023188"/>
              <a:ext cx="2613554" cy="3137693"/>
            </a:xfrm>
            <a:prstGeom prst="rect">
              <a:avLst/>
            </a:prstGeom>
          </p:spPr>
        </p:pic>
        <p:pic>
          <p:nvPicPr>
            <p:cNvPr id="62" name="object 62"/>
            <p:cNvPicPr/>
            <p:nvPr/>
          </p:nvPicPr>
          <p:blipFill>
            <a:blip r:embed="rId24" cstate="print"/>
            <a:stretch>
              <a:fillRect/>
            </a:stretch>
          </p:blipFill>
          <p:spPr>
            <a:xfrm>
              <a:off x="8516670" y="407072"/>
              <a:ext cx="128219" cy="75196"/>
            </a:xfrm>
            <a:prstGeom prst="rect">
              <a:avLst/>
            </a:prstGeom>
          </p:spPr>
        </p:pic>
        <p:pic>
          <p:nvPicPr>
            <p:cNvPr id="63" name="object 63"/>
            <p:cNvPicPr/>
            <p:nvPr/>
          </p:nvPicPr>
          <p:blipFill>
            <a:blip r:embed="rId25" cstate="print"/>
            <a:stretch>
              <a:fillRect/>
            </a:stretch>
          </p:blipFill>
          <p:spPr>
            <a:xfrm>
              <a:off x="8356981" y="2772270"/>
              <a:ext cx="531997" cy="795985"/>
            </a:xfrm>
            <a:prstGeom prst="rect">
              <a:avLst/>
            </a:prstGeom>
          </p:spPr>
        </p:pic>
        <p:pic>
          <p:nvPicPr>
            <p:cNvPr id="64" name="object 64"/>
            <p:cNvPicPr/>
            <p:nvPr/>
          </p:nvPicPr>
          <p:blipFill>
            <a:blip r:embed="rId26" cstate="print"/>
            <a:stretch>
              <a:fillRect/>
            </a:stretch>
          </p:blipFill>
          <p:spPr>
            <a:xfrm>
              <a:off x="8644864" y="431914"/>
              <a:ext cx="1142" cy="787"/>
            </a:xfrm>
            <a:prstGeom prst="rect">
              <a:avLst/>
            </a:prstGeom>
          </p:spPr>
        </p:pic>
        <p:sp>
          <p:nvSpPr>
            <p:cNvPr id="65" name="object 65"/>
            <p:cNvSpPr/>
            <p:nvPr/>
          </p:nvSpPr>
          <p:spPr>
            <a:xfrm>
              <a:off x="8266773" y="1072781"/>
              <a:ext cx="298450" cy="96520"/>
            </a:xfrm>
            <a:custGeom>
              <a:avLst/>
              <a:gdLst/>
              <a:ahLst/>
              <a:cxnLst/>
              <a:rect l="l" t="t" r="r" b="b"/>
              <a:pathLst>
                <a:path w="298450" h="96519">
                  <a:moveTo>
                    <a:pt x="18262" y="86334"/>
                  </a:moveTo>
                  <a:lnTo>
                    <a:pt x="16992" y="82816"/>
                  </a:lnTo>
                  <a:lnTo>
                    <a:pt x="14871" y="76949"/>
                  </a:lnTo>
                  <a:lnTo>
                    <a:pt x="5867" y="76657"/>
                  </a:lnTo>
                  <a:lnTo>
                    <a:pt x="2336" y="81178"/>
                  </a:lnTo>
                  <a:lnTo>
                    <a:pt x="0" y="88061"/>
                  </a:lnTo>
                  <a:lnTo>
                    <a:pt x="2311" y="93878"/>
                  </a:lnTo>
                  <a:lnTo>
                    <a:pt x="7581" y="96304"/>
                  </a:lnTo>
                  <a:lnTo>
                    <a:pt x="14147" y="93078"/>
                  </a:lnTo>
                  <a:lnTo>
                    <a:pt x="16764" y="90398"/>
                  </a:lnTo>
                  <a:lnTo>
                    <a:pt x="18262" y="86334"/>
                  </a:lnTo>
                  <a:close/>
                </a:path>
                <a:path w="298450" h="96519">
                  <a:moveTo>
                    <a:pt x="297853" y="9677"/>
                  </a:moveTo>
                  <a:lnTo>
                    <a:pt x="296583" y="6159"/>
                  </a:lnTo>
                  <a:lnTo>
                    <a:pt x="294462" y="292"/>
                  </a:lnTo>
                  <a:lnTo>
                    <a:pt x="285457" y="0"/>
                  </a:lnTo>
                  <a:lnTo>
                    <a:pt x="281927" y="4521"/>
                  </a:lnTo>
                  <a:lnTo>
                    <a:pt x="279590" y="11404"/>
                  </a:lnTo>
                  <a:lnTo>
                    <a:pt x="281901" y="17208"/>
                  </a:lnTo>
                  <a:lnTo>
                    <a:pt x="287172" y="19646"/>
                  </a:lnTo>
                  <a:lnTo>
                    <a:pt x="293738" y="16421"/>
                  </a:lnTo>
                  <a:lnTo>
                    <a:pt x="296354" y="13741"/>
                  </a:lnTo>
                  <a:lnTo>
                    <a:pt x="297853" y="9677"/>
                  </a:lnTo>
                  <a:close/>
                </a:path>
              </a:pathLst>
            </a:custGeom>
            <a:solidFill>
              <a:srgbClr val="FFFFFF"/>
            </a:solidFill>
          </p:spPr>
          <p:txBody>
            <a:bodyPr wrap="square" lIns="0" tIns="0" rIns="0" bIns="0" rtlCol="0"/>
            <a:lstStyle/>
            <a:p>
              <a:endParaRPr dirty="0"/>
            </a:p>
          </p:txBody>
        </p:sp>
        <p:pic>
          <p:nvPicPr>
            <p:cNvPr id="66" name="object 66"/>
            <p:cNvPicPr/>
            <p:nvPr/>
          </p:nvPicPr>
          <p:blipFill>
            <a:blip r:embed="rId27" cstate="print"/>
            <a:stretch>
              <a:fillRect/>
            </a:stretch>
          </p:blipFill>
          <p:spPr>
            <a:xfrm>
              <a:off x="9156434" y="3472089"/>
              <a:ext cx="690757" cy="625527"/>
            </a:xfrm>
            <a:prstGeom prst="rect">
              <a:avLst/>
            </a:prstGeom>
          </p:spPr>
        </p:pic>
      </p:grpSp>
      <p:sp>
        <p:nvSpPr>
          <p:cNvPr id="67" name="object 67"/>
          <p:cNvSpPr txBox="1"/>
          <p:nvPr/>
        </p:nvSpPr>
        <p:spPr>
          <a:xfrm>
            <a:off x="574614" y="2301190"/>
            <a:ext cx="4947285" cy="1198880"/>
          </a:xfrm>
          <a:prstGeom prst="rect">
            <a:avLst/>
          </a:prstGeom>
        </p:spPr>
        <p:txBody>
          <a:bodyPr vert="horz" wrap="square" lIns="0" tIns="48260" rIns="0" bIns="0" rtlCol="0">
            <a:spAutoFit/>
          </a:bodyPr>
          <a:lstStyle/>
          <a:p>
            <a:pPr marL="12700" marR="5080">
              <a:lnSpc>
                <a:spcPts val="1900"/>
              </a:lnSpc>
              <a:spcBef>
                <a:spcPts val="380"/>
              </a:spcBef>
            </a:pPr>
            <a:r>
              <a:rPr sz="1800" dirty="0">
                <a:solidFill>
                  <a:srgbClr val="202124"/>
                </a:solidFill>
                <a:latin typeface="Arial"/>
                <a:cs typeface="Arial"/>
              </a:rPr>
              <a:t>Банк</a:t>
            </a:r>
            <a:r>
              <a:rPr sz="1800" spc="-55" dirty="0">
                <a:solidFill>
                  <a:srgbClr val="202124"/>
                </a:solidFill>
                <a:latin typeface="Arial"/>
                <a:cs typeface="Arial"/>
              </a:rPr>
              <a:t> </a:t>
            </a:r>
            <a:r>
              <a:rPr sz="1800" dirty="0">
                <a:solidFill>
                  <a:srgbClr val="202124"/>
                </a:solidFill>
                <a:latin typeface="Arial"/>
                <a:cs typeface="Arial"/>
              </a:rPr>
              <a:t>России</a:t>
            </a:r>
            <a:r>
              <a:rPr sz="1800" spc="-40" dirty="0">
                <a:solidFill>
                  <a:srgbClr val="202124"/>
                </a:solidFill>
                <a:latin typeface="Arial"/>
                <a:cs typeface="Arial"/>
              </a:rPr>
              <a:t> </a:t>
            </a:r>
            <a:r>
              <a:rPr sz="1800" spc="-10" dirty="0">
                <a:solidFill>
                  <a:srgbClr val="202124"/>
                </a:solidFill>
                <a:latin typeface="Arial"/>
                <a:cs typeface="Arial"/>
              </a:rPr>
              <a:t>инициирует</a:t>
            </a:r>
            <a:r>
              <a:rPr sz="1800" spc="-45" dirty="0">
                <a:solidFill>
                  <a:srgbClr val="202124"/>
                </a:solidFill>
                <a:latin typeface="Arial"/>
                <a:cs typeface="Arial"/>
              </a:rPr>
              <a:t> </a:t>
            </a:r>
            <a:r>
              <a:rPr sz="1800" dirty="0">
                <a:solidFill>
                  <a:srgbClr val="202124"/>
                </a:solidFill>
                <a:latin typeface="Arial"/>
                <a:cs typeface="Arial"/>
              </a:rPr>
              <a:t>блокировку</a:t>
            </a:r>
            <a:r>
              <a:rPr sz="1800" spc="-40" dirty="0">
                <a:solidFill>
                  <a:srgbClr val="202124"/>
                </a:solidFill>
                <a:latin typeface="Arial"/>
                <a:cs typeface="Arial"/>
              </a:rPr>
              <a:t> </a:t>
            </a:r>
            <a:r>
              <a:rPr sz="1800" spc="-10" dirty="0">
                <a:solidFill>
                  <a:srgbClr val="202124"/>
                </a:solidFill>
                <a:latin typeface="Arial"/>
                <a:cs typeface="Arial"/>
              </a:rPr>
              <a:t>номеров, </a:t>
            </a:r>
            <a:r>
              <a:rPr sz="1800" dirty="0">
                <a:solidFill>
                  <a:srgbClr val="202124"/>
                </a:solidFill>
                <a:latin typeface="Arial"/>
                <a:cs typeface="Arial"/>
              </a:rPr>
              <a:t>с</a:t>
            </a:r>
            <a:r>
              <a:rPr sz="1800" spc="-20" dirty="0">
                <a:solidFill>
                  <a:srgbClr val="202124"/>
                </a:solidFill>
                <a:latin typeface="Arial"/>
                <a:cs typeface="Arial"/>
              </a:rPr>
              <a:t> </a:t>
            </a:r>
            <a:r>
              <a:rPr sz="1800" dirty="0">
                <a:solidFill>
                  <a:srgbClr val="202124"/>
                </a:solidFill>
                <a:latin typeface="Arial"/>
                <a:cs typeface="Arial"/>
              </a:rPr>
              <a:t>которых</a:t>
            </a:r>
            <a:r>
              <a:rPr sz="1800" spc="-20" dirty="0">
                <a:solidFill>
                  <a:srgbClr val="202124"/>
                </a:solidFill>
                <a:latin typeface="Arial"/>
                <a:cs typeface="Arial"/>
              </a:rPr>
              <a:t> </a:t>
            </a:r>
            <a:r>
              <a:rPr sz="1800" dirty="0">
                <a:solidFill>
                  <a:srgbClr val="202124"/>
                </a:solidFill>
                <a:latin typeface="Arial"/>
                <a:cs typeface="Arial"/>
              </a:rPr>
              <a:t>мошенники</a:t>
            </a:r>
            <a:r>
              <a:rPr sz="1800" spc="-20" dirty="0">
                <a:solidFill>
                  <a:srgbClr val="202124"/>
                </a:solidFill>
                <a:latin typeface="Arial"/>
                <a:cs typeface="Arial"/>
              </a:rPr>
              <a:t> </a:t>
            </a:r>
            <a:r>
              <a:rPr sz="1800" dirty="0">
                <a:solidFill>
                  <a:srgbClr val="202124"/>
                </a:solidFill>
                <a:latin typeface="Arial"/>
                <a:cs typeface="Arial"/>
              </a:rPr>
              <a:t>звонят</a:t>
            </a:r>
            <a:r>
              <a:rPr sz="1800" spc="-15" dirty="0">
                <a:solidFill>
                  <a:srgbClr val="202124"/>
                </a:solidFill>
                <a:latin typeface="Arial"/>
                <a:cs typeface="Arial"/>
              </a:rPr>
              <a:t> </a:t>
            </a:r>
            <a:r>
              <a:rPr sz="1800" spc="-10" dirty="0">
                <a:solidFill>
                  <a:srgbClr val="202124"/>
                </a:solidFill>
                <a:latin typeface="Arial"/>
                <a:cs typeface="Arial"/>
              </a:rPr>
              <a:t>гражданам</a:t>
            </a:r>
            <a:endParaRPr sz="1800" dirty="0">
              <a:latin typeface="Arial"/>
              <a:cs typeface="Arial"/>
            </a:endParaRPr>
          </a:p>
          <a:p>
            <a:pPr>
              <a:lnSpc>
                <a:spcPct val="100000"/>
              </a:lnSpc>
              <a:spcBef>
                <a:spcPts val="10"/>
              </a:spcBef>
            </a:pPr>
            <a:endParaRPr sz="2700" dirty="0">
              <a:latin typeface="Arial"/>
              <a:cs typeface="Arial"/>
            </a:endParaRPr>
          </a:p>
          <a:p>
            <a:pPr marR="11430" algn="r">
              <a:lnSpc>
                <a:spcPct val="100000"/>
              </a:lnSpc>
            </a:pPr>
            <a:r>
              <a:rPr sz="1700" dirty="0">
                <a:solidFill>
                  <a:srgbClr val="272324"/>
                </a:solidFill>
                <a:latin typeface="Arial"/>
                <a:cs typeface="Arial"/>
              </a:rPr>
              <a:t>ТЫС. </a:t>
            </a:r>
            <a:r>
              <a:rPr sz="1700" spc="-10" dirty="0">
                <a:solidFill>
                  <a:srgbClr val="272324"/>
                </a:solidFill>
                <a:latin typeface="Arial"/>
                <a:cs typeface="Arial"/>
              </a:rPr>
              <a:t>ЕДИНИЦ</a:t>
            </a:r>
            <a:endParaRPr sz="1700" dirty="0">
              <a:latin typeface="Arial"/>
              <a:cs typeface="Aria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6413" y="3483"/>
            <a:ext cx="12192000" cy="6858000"/>
          </a:xfrm>
          <a:custGeom>
            <a:avLst/>
            <a:gdLst/>
            <a:ahLst/>
            <a:cxnLst/>
            <a:rect l="l" t="t" r="r" b="b"/>
            <a:pathLst>
              <a:path w="12192000" h="6858000">
                <a:moveTo>
                  <a:pt x="12192000" y="0"/>
                </a:moveTo>
                <a:lnTo>
                  <a:pt x="0" y="0"/>
                </a:lnTo>
                <a:lnTo>
                  <a:pt x="0" y="6858000"/>
                </a:lnTo>
                <a:lnTo>
                  <a:pt x="12192000" y="6858000"/>
                </a:lnTo>
                <a:lnTo>
                  <a:pt x="12192000" y="0"/>
                </a:lnTo>
                <a:close/>
              </a:path>
            </a:pathLst>
          </a:custGeom>
          <a:solidFill>
            <a:srgbClr val="A7C6E5"/>
          </a:solidFill>
        </p:spPr>
        <p:txBody>
          <a:bodyPr wrap="square" lIns="0" tIns="0" rIns="0" bIns="0" rtlCol="0"/>
          <a:lstStyle/>
          <a:p>
            <a:endParaRPr dirty="0"/>
          </a:p>
        </p:txBody>
      </p:sp>
      <p:sp>
        <p:nvSpPr>
          <p:cNvPr id="3" name="object 3"/>
          <p:cNvSpPr txBox="1">
            <a:spLocks noGrp="1"/>
          </p:cNvSpPr>
          <p:nvPr>
            <p:ph type="title"/>
          </p:nvPr>
        </p:nvSpPr>
        <p:spPr>
          <a:xfrm>
            <a:off x="626479" y="1183270"/>
            <a:ext cx="7865109" cy="833119"/>
          </a:xfrm>
          <a:prstGeom prst="rect">
            <a:avLst/>
          </a:prstGeom>
        </p:spPr>
        <p:txBody>
          <a:bodyPr vert="horz" wrap="square" lIns="0" tIns="63500" rIns="0" bIns="0" rtlCol="0">
            <a:spAutoFit/>
          </a:bodyPr>
          <a:lstStyle/>
          <a:p>
            <a:pPr marL="12700" marR="5080">
              <a:lnSpc>
                <a:spcPts val="3000"/>
              </a:lnSpc>
              <a:spcBef>
                <a:spcPts val="500"/>
              </a:spcBef>
            </a:pPr>
            <a:r>
              <a:rPr spc="-10" dirty="0"/>
              <a:t>ПРОТИВОДЕЙСТВИЕ</a:t>
            </a:r>
            <a:r>
              <a:rPr spc="-114" dirty="0"/>
              <a:t> </a:t>
            </a:r>
            <a:r>
              <a:rPr spc="-10" dirty="0"/>
              <a:t>КИБЕРМОШЕННИКАМ: </a:t>
            </a:r>
            <a:r>
              <a:rPr dirty="0"/>
              <a:t>МЕРЫ</a:t>
            </a:r>
            <a:r>
              <a:rPr spc="-65" dirty="0"/>
              <a:t> </a:t>
            </a:r>
            <a:r>
              <a:rPr dirty="0"/>
              <a:t>БАНКА</a:t>
            </a:r>
            <a:r>
              <a:rPr spc="-60" dirty="0"/>
              <a:t> </a:t>
            </a:r>
            <a:r>
              <a:rPr spc="-10" dirty="0"/>
              <a:t>РОССИИ</a:t>
            </a:r>
          </a:p>
        </p:txBody>
      </p:sp>
      <p:sp>
        <p:nvSpPr>
          <p:cNvPr id="4" name="object 4"/>
          <p:cNvSpPr txBox="1"/>
          <p:nvPr/>
        </p:nvSpPr>
        <p:spPr>
          <a:xfrm>
            <a:off x="498334" y="4095331"/>
            <a:ext cx="1687195" cy="889000"/>
          </a:xfrm>
          <a:prstGeom prst="rect">
            <a:avLst/>
          </a:prstGeom>
        </p:spPr>
        <p:txBody>
          <a:bodyPr vert="horz" wrap="square" lIns="0" tIns="43180" rIns="0" bIns="0" rtlCol="0">
            <a:spAutoFit/>
          </a:bodyPr>
          <a:lstStyle/>
          <a:p>
            <a:pPr marL="12700" marR="5080" indent="433070">
              <a:lnSpc>
                <a:spcPts val="2200"/>
              </a:lnSpc>
              <a:spcBef>
                <a:spcPts val="340"/>
              </a:spcBef>
            </a:pPr>
            <a:r>
              <a:rPr sz="2000" spc="-10" dirty="0">
                <a:solidFill>
                  <a:srgbClr val="202124"/>
                </a:solidFill>
                <a:latin typeface="Arial"/>
                <a:cs typeface="Arial"/>
              </a:rPr>
              <a:t>Обмен информацией </a:t>
            </a:r>
            <a:r>
              <a:rPr sz="2000" dirty="0">
                <a:solidFill>
                  <a:srgbClr val="202124"/>
                </a:solidFill>
                <a:latin typeface="Arial"/>
                <a:cs typeface="Arial"/>
              </a:rPr>
              <a:t>с</a:t>
            </a:r>
            <a:r>
              <a:rPr sz="2000" spc="-25" dirty="0">
                <a:solidFill>
                  <a:srgbClr val="202124"/>
                </a:solidFill>
                <a:latin typeface="Arial"/>
                <a:cs typeface="Arial"/>
              </a:rPr>
              <a:t> </a:t>
            </a:r>
            <a:r>
              <a:rPr sz="2000" dirty="0">
                <a:solidFill>
                  <a:srgbClr val="202124"/>
                </a:solidFill>
                <a:latin typeface="Arial"/>
                <a:cs typeface="Arial"/>
              </a:rPr>
              <a:t>МВД</a:t>
            </a:r>
            <a:r>
              <a:rPr sz="2000" spc="-25" dirty="0">
                <a:solidFill>
                  <a:srgbClr val="202124"/>
                </a:solidFill>
                <a:latin typeface="Arial"/>
                <a:cs typeface="Arial"/>
              </a:rPr>
              <a:t> </a:t>
            </a:r>
            <a:r>
              <a:rPr sz="2000" spc="-10" dirty="0">
                <a:solidFill>
                  <a:srgbClr val="202124"/>
                </a:solidFill>
                <a:latin typeface="Arial"/>
                <a:cs typeface="Arial"/>
              </a:rPr>
              <a:t>России</a:t>
            </a:r>
            <a:endParaRPr sz="2000" dirty="0">
              <a:latin typeface="Arial"/>
              <a:cs typeface="Arial"/>
            </a:endParaRPr>
          </a:p>
        </p:txBody>
      </p:sp>
      <p:sp>
        <p:nvSpPr>
          <p:cNvPr id="5" name="object 5"/>
          <p:cNvSpPr txBox="1"/>
          <p:nvPr/>
        </p:nvSpPr>
        <p:spPr>
          <a:xfrm>
            <a:off x="7680720" y="4098551"/>
            <a:ext cx="2192807" cy="1172116"/>
          </a:xfrm>
          <a:prstGeom prst="rect">
            <a:avLst/>
          </a:prstGeom>
        </p:spPr>
        <p:txBody>
          <a:bodyPr vert="horz" wrap="square" lIns="0" tIns="43180" rIns="0" bIns="0" rtlCol="0">
            <a:spAutoFit/>
          </a:bodyPr>
          <a:lstStyle/>
          <a:p>
            <a:pPr marL="12700" marR="5080" algn="ctr">
              <a:lnSpc>
                <a:spcPts val="2200"/>
              </a:lnSpc>
              <a:spcBef>
                <a:spcPts val="340"/>
              </a:spcBef>
            </a:pPr>
            <a:r>
              <a:rPr sz="2000" dirty="0">
                <a:solidFill>
                  <a:srgbClr val="202124"/>
                </a:solidFill>
                <a:latin typeface="Arial"/>
                <a:cs typeface="Arial"/>
              </a:rPr>
              <a:t>Новый </a:t>
            </a:r>
            <a:r>
              <a:rPr sz="2000" spc="-10" dirty="0">
                <a:solidFill>
                  <a:srgbClr val="202124"/>
                </a:solidFill>
                <a:latin typeface="Arial"/>
                <a:cs typeface="Arial"/>
              </a:rPr>
              <a:t>порядок возврата похищенных денежных средств</a:t>
            </a:r>
            <a:endParaRPr sz="2000" dirty="0">
              <a:latin typeface="Arial"/>
              <a:cs typeface="Arial"/>
            </a:endParaRPr>
          </a:p>
        </p:txBody>
      </p:sp>
      <p:sp>
        <p:nvSpPr>
          <p:cNvPr id="6" name="object 6"/>
          <p:cNvSpPr txBox="1"/>
          <p:nvPr/>
        </p:nvSpPr>
        <p:spPr>
          <a:xfrm>
            <a:off x="2745588" y="4099854"/>
            <a:ext cx="2164080" cy="609600"/>
          </a:xfrm>
          <a:prstGeom prst="rect">
            <a:avLst/>
          </a:prstGeom>
        </p:spPr>
        <p:txBody>
          <a:bodyPr vert="horz" wrap="square" lIns="0" tIns="43180" rIns="0" bIns="0" rtlCol="0">
            <a:spAutoFit/>
          </a:bodyPr>
          <a:lstStyle/>
          <a:p>
            <a:pPr marL="12700" marR="5080">
              <a:lnSpc>
                <a:spcPts val="2200"/>
              </a:lnSpc>
              <a:spcBef>
                <a:spcPts val="340"/>
              </a:spcBef>
            </a:pPr>
            <a:r>
              <a:rPr sz="2000" spc="-10" dirty="0">
                <a:solidFill>
                  <a:srgbClr val="202124"/>
                </a:solidFill>
                <a:latin typeface="Arial"/>
                <a:cs typeface="Arial"/>
              </a:rPr>
              <a:t>Самоограничение </a:t>
            </a:r>
            <a:r>
              <a:rPr sz="2000" dirty="0">
                <a:solidFill>
                  <a:srgbClr val="202124"/>
                </a:solidFill>
                <a:latin typeface="Arial"/>
                <a:cs typeface="Arial"/>
              </a:rPr>
              <a:t>онлайн-</a:t>
            </a:r>
            <a:r>
              <a:rPr sz="2000" spc="-10" dirty="0">
                <a:solidFill>
                  <a:srgbClr val="202124"/>
                </a:solidFill>
                <a:latin typeface="Arial"/>
                <a:cs typeface="Arial"/>
              </a:rPr>
              <a:t>операций</a:t>
            </a:r>
            <a:endParaRPr sz="2000" dirty="0">
              <a:latin typeface="Arial"/>
              <a:cs typeface="Arial"/>
            </a:endParaRPr>
          </a:p>
        </p:txBody>
      </p:sp>
      <p:sp>
        <p:nvSpPr>
          <p:cNvPr id="7" name="object 7"/>
          <p:cNvSpPr txBox="1"/>
          <p:nvPr/>
        </p:nvSpPr>
        <p:spPr>
          <a:xfrm>
            <a:off x="5569738" y="4135700"/>
            <a:ext cx="1596390" cy="889000"/>
          </a:xfrm>
          <a:prstGeom prst="rect">
            <a:avLst/>
          </a:prstGeom>
        </p:spPr>
        <p:txBody>
          <a:bodyPr vert="horz" wrap="square" lIns="0" tIns="43180" rIns="0" bIns="0" rtlCol="0">
            <a:spAutoFit/>
          </a:bodyPr>
          <a:lstStyle/>
          <a:p>
            <a:pPr marL="12065" marR="5080" algn="ctr">
              <a:lnSpc>
                <a:spcPts val="2200"/>
              </a:lnSpc>
              <a:spcBef>
                <a:spcPts val="340"/>
              </a:spcBef>
            </a:pPr>
            <a:r>
              <a:rPr sz="2000" spc="-10" dirty="0">
                <a:solidFill>
                  <a:srgbClr val="202124"/>
                </a:solidFill>
                <a:latin typeface="Arial"/>
                <a:cs typeface="Arial"/>
              </a:rPr>
              <a:t>Отключение </a:t>
            </a:r>
            <a:r>
              <a:rPr sz="2000" dirty="0">
                <a:solidFill>
                  <a:srgbClr val="202124"/>
                </a:solidFill>
                <a:latin typeface="Arial"/>
                <a:cs typeface="Arial"/>
              </a:rPr>
              <a:t>каналов</a:t>
            </a:r>
            <a:r>
              <a:rPr sz="2000" spc="35" dirty="0">
                <a:solidFill>
                  <a:srgbClr val="202124"/>
                </a:solidFill>
                <a:latin typeface="Arial"/>
                <a:cs typeface="Arial"/>
              </a:rPr>
              <a:t> </a:t>
            </a:r>
            <a:r>
              <a:rPr sz="2000" spc="-25" dirty="0">
                <a:solidFill>
                  <a:srgbClr val="202124"/>
                </a:solidFill>
                <a:latin typeface="Arial"/>
                <a:cs typeface="Arial"/>
              </a:rPr>
              <a:t>ДБО </a:t>
            </a:r>
            <a:r>
              <a:rPr sz="2000" spc="-10" dirty="0">
                <a:solidFill>
                  <a:srgbClr val="202124"/>
                </a:solidFill>
                <a:latin typeface="Arial"/>
                <a:cs typeface="Arial"/>
              </a:rPr>
              <a:t>дропам</a:t>
            </a:r>
            <a:endParaRPr sz="2000" dirty="0">
              <a:latin typeface="Arial"/>
              <a:cs typeface="Arial"/>
            </a:endParaRPr>
          </a:p>
        </p:txBody>
      </p:sp>
      <p:sp>
        <p:nvSpPr>
          <p:cNvPr id="8" name="object 8"/>
          <p:cNvSpPr txBox="1"/>
          <p:nvPr/>
        </p:nvSpPr>
        <p:spPr>
          <a:xfrm>
            <a:off x="10226834" y="4095331"/>
            <a:ext cx="1460500" cy="889000"/>
          </a:xfrm>
          <a:prstGeom prst="rect">
            <a:avLst/>
          </a:prstGeom>
        </p:spPr>
        <p:txBody>
          <a:bodyPr vert="horz" wrap="square" lIns="0" tIns="43180" rIns="0" bIns="0" rtlCol="0">
            <a:spAutoFit/>
          </a:bodyPr>
          <a:lstStyle/>
          <a:p>
            <a:pPr marL="12700" marR="5080" indent="-1270" algn="ctr">
              <a:lnSpc>
                <a:spcPts val="2200"/>
              </a:lnSpc>
              <a:spcBef>
                <a:spcPts val="340"/>
              </a:spcBef>
            </a:pPr>
            <a:r>
              <a:rPr sz="2000" spc="-10" dirty="0">
                <a:solidFill>
                  <a:srgbClr val="202124"/>
                </a:solidFill>
                <a:latin typeface="Arial"/>
                <a:cs typeface="Arial"/>
              </a:rPr>
              <a:t>Внедрение периода охлаждения</a:t>
            </a:r>
            <a:endParaRPr sz="2000" dirty="0">
              <a:latin typeface="Arial"/>
              <a:cs typeface="Arial"/>
            </a:endParaRPr>
          </a:p>
        </p:txBody>
      </p:sp>
      <p:grpSp>
        <p:nvGrpSpPr>
          <p:cNvPr id="9" name="object 9"/>
          <p:cNvGrpSpPr/>
          <p:nvPr/>
        </p:nvGrpSpPr>
        <p:grpSpPr>
          <a:xfrm>
            <a:off x="457200" y="2412510"/>
            <a:ext cx="10871835" cy="1430655"/>
            <a:chOff x="477565" y="2660612"/>
            <a:chExt cx="10871835" cy="1430655"/>
          </a:xfrm>
        </p:grpSpPr>
        <p:pic>
          <p:nvPicPr>
            <p:cNvPr id="10" name="object 10"/>
            <p:cNvPicPr/>
            <p:nvPr/>
          </p:nvPicPr>
          <p:blipFill>
            <a:blip r:embed="rId3" cstate="print"/>
            <a:stretch>
              <a:fillRect/>
            </a:stretch>
          </p:blipFill>
          <p:spPr>
            <a:xfrm>
              <a:off x="477565" y="2660612"/>
              <a:ext cx="10871598" cy="1430330"/>
            </a:xfrm>
            <a:prstGeom prst="rect">
              <a:avLst/>
            </a:prstGeom>
          </p:spPr>
        </p:pic>
        <p:pic>
          <p:nvPicPr>
            <p:cNvPr id="11" name="object 11"/>
            <p:cNvPicPr/>
            <p:nvPr/>
          </p:nvPicPr>
          <p:blipFill>
            <a:blip r:embed="rId4" cstate="print"/>
            <a:stretch>
              <a:fillRect/>
            </a:stretch>
          </p:blipFill>
          <p:spPr>
            <a:xfrm>
              <a:off x="5630316" y="3846525"/>
              <a:ext cx="1489963" cy="18478"/>
            </a:xfrm>
            <a:prstGeom prst="rect">
              <a:avLst/>
            </a:prstGeom>
          </p:spPr>
        </p:pic>
        <p:sp>
          <p:nvSpPr>
            <p:cNvPr id="12" name="object 12"/>
            <p:cNvSpPr/>
            <p:nvPr/>
          </p:nvSpPr>
          <p:spPr>
            <a:xfrm>
              <a:off x="5336246" y="3799794"/>
              <a:ext cx="2042795" cy="95250"/>
            </a:xfrm>
            <a:custGeom>
              <a:avLst/>
              <a:gdLst/>
              <a:ahLst/>
              <a:cxnLst/>
              <a:rect l="l" t="t" r="r" b="b"/>
              <a:pathLst>
                <a:path w="2042795" h="95250">
                  <a:moveTo>
                    <a:pt x="1021245" y="0"/>
                  </a:moveTo>
                  <a:lnTo>
                    <a:pt x="941435" y="142"/>
                  </a:lnTo>
                  <a:lnTo>
                    <a:pt x="863305" y="563"/>
                  </a:lnTo>
                  <a:lnTo>
                    <a:pt x="787082" y="1251"/>
                  </a:lnTo>
                  <a:lnTo>
                    <a:pt x="712993" y="2196"/>
                  </a:lnTo>
                  <a:lnTo>
                    <a:pt x="641266" y="3387"/>
                  </a:lnTo>
                  <a:lnTo>
                    <a:pt x="572126" y="4814"/>
                  </a:lnTo>
                  <a:lnTo>
                    <a:pt x="505802" y="6467"/>
                  </a:lnTo>
                  <a:lnTo>
                    <a:pt x="442520" y="8335"/>
                  </a:lnTo>
                  <a:lnTo>
                    <a:pt x="382507" y="10406"/>
                  </a:lnTo>
                  <a:lnTo>
                    <a:pt x="325991" y="12672"/>
                  </a:lnTo>
                  <a:lnTo>
                    <a:pt x="273198" y="15121"/>
                  </a:lnTo>
                  <a:lnTo>
                    <a:pt x="224355" y="17742"/>
                  </a:lnTo>
                  <a:lnTo>
                    <a:pt x="179690" y="20526"/>
                  </a:lnTo>
                  <a:lnTo>
                    <a:pt x="139429" y="23462"/>
                  </a:lnTo>
                  <a:lnTo>
                    <a:pt x="73029" y="29745"/>
                  </a:lnTo>
                  <a:lnTo>
                    <a:pt x="26971" y="36509"/>
                  </a:lnTo>
                  <a:lnTo>
                    <a:pt x="0" y="47370"/>
                  </a:lnTo>
                  <a:lnTo>
                    <a:pt x="3072" y="51072"/>
                  </a:lnTo>
                  <a:lnTo>
                    <a:pt x="47344" y="61669"/>
                  </a:lnTo>
                  <a:lnTo>
                    <a:pt x="103800" y="68203"/>
                  </a:lnTo>
                  <a:lnTo>
                    <a:pt x="179690" y="74215"/>
                  </a:lnTo>
                  <a:lnTo>
                    <a:pt x="224355" y="76999"/>
                  </a:lnTo>
                  <a:lnTo>
                    <a:pt x="273198" y="79620"/>
                  </a:lnTo>
                  <a:lnTo>
                    <a:pt x="325991" y="82069"/>
                  </a:lnTo>
                  <a:lnTo>
                    <a:pt x="382507" y="84335"/>
                  </a:lnTo>
                  <a:lnTo>
                    <a:pt x="442520" y="86406"/>
                  </a:lnTo>
                  <a:lnTo>
                    <a:pt x="505802" y="88274"/>
                  </a:lnTo>
                  <a:lnTo>
                    <a:pt x="572126" y="89927"/>
                  </a:lnTo>
                  <a:lnTo>
                    <a:pt x="641266" y="91354"/>
                  </a:lnTo>
                  <a:lnTo>
                    <a:pt x="712993" y="92545"/>
                  </a:lnTo>
                  <a:lnTo>
                    <a:pt x="787082" y="93490"/>
                  </a:lnTo>
                  <a:lnTo>
                    <a:pt x="863305" y="94178"/>
                  </a:lnTo>
                  <a:lnTo>
                    <a:pt x="941435" y="94599"/>
                  </a:lnTo>
                  <a:lnTo>
                    <a:pt x="1021245" y="94741"/>
                  </a:lnTo>
                  <a:lnTo>
                    <a:pt x="1101055" y="94599"/>
                  </a:lnTo>
                  <a:lnTo>
                    <a:pt x="1179184" y="94178"/>
                  </a:lnTo>
                  <a:lnTo>
                    <a:pt x="1255407" y="93490"/>
                  </a:lnTo>
                  <a:lnTo>
                    <a:pt x="1329496" y="92545"/>
                  </a:lnTo>
                  <a:lnTo>
                    <a:pt x="1401224" y="91354"/>
                  </a:lnTo>
                  <a:lnTo>
                    <a:pt x="1470363" y="89927"/>
                  </a:lnTo>
                  <a:lnTo>
                    <a:pt x="1536687" y="88274"/>
                  </a:lnTo>
                  <a:lnTo>
                    <a:pt x="1599969" y="86406"/>
                  </a:lnTo>
                  <a:lnTo>
                    <a:pt x="1659982" y="84335"/>
                  </a:lnTo>
                  <a:lnTo>
                    <a:pt x="1716498" y="82069"/>
                  </a:lnTo>
                  <a:lnTo>
                    <a:pt x="1769291" y="79620"/>
                  </a:lnTo>
                  <a:lnTo>
                    <a:pt x="1818134" y="76999"/>
                  </a:lnTo>
                  <a:lnTo>
                    <a:pt x="1862799" y="74215"/>
                  </a:lnTo>
                  <a:lnTo>
                    <a:pt x="1903060" y="71279"/>
                  </a:lnTo>
                  <a:lnTo>
                    <a:pt x="1969460" y="64996"/>
                  </a:lnTo>
                  <a:lnTo>
                    <a:pt x="2015518" y="58232"/>
                  </a:lnTo>
                  <a:lnTo>
                    <a:pt x="2042490" y="47370"/>
                  </a:lnTo>
                  <a:lnTo>
                    <a:pt x="2039417" y="43669"/>
                  </a:lnTo>
                  <a:lnTo>
                    <a:pt x="1995145" y="33072"/>
                  </a:lnTo>
                  <a:lnTo>
                    <a:pt x="1938689" y="26538"/>
                  </a:lnTo>
                  <a:lnTo>
                    <a:pt x="1862799" y="20526"/>
                  </a:lnTo>
                  <a:lnTo>
                    <a:pt x="1818134" y="17742"/>
                  </a:lnTo>
                  <a:lnTo>
                    <a:pt x="1769291" y="15121"/>
                  </a:lnTo>
                  <a:lnTo>
                    <a:pt x="1716498" y="12672"/>
                  </a:lnTo>
                  <a:lnTo>
                    <a:pt x="1659982" y="10406"/>
                  </a:lnTo>
                  <a:lnTo>
                    <a:pt x="1599969" y="8335"/>
                  </a:lnTo>
                  <a:lnTo>
                    <a:pt x="1536687" y="6467"/>
                  </a:lnTo>
                  <a:lnTo>
                    <a:pt x="1470363" y="4814"/>
                  </a:lnTo>
                  <a:lnTo>
                    <a:pt x="1401224" y="3387"/>
                  </a:lnTo>
                  <a:lnTo>
                    <a:pt x="1329496" y="2196"/>
                  </a:lnTo>
                  <a:lnTo>
                    <a:pt x="1255407" y="1251"/>
                  </a:lnTo>
                  <a:lnTo>
                    <a:pt x="1179184" y="563"/>
                  </a:lnTo>
                  <a:lnTo>
                    <a:pt x="1101055" y="142"/>
                  </a:lnTo>
                  <a:lnTo>
                    <a:pt x="1021245" y="0"/>
                  </a:lnTo>
                  <a:close/>
                </a:path>
              </a:pathLst>
            </a:custGeom>
            <a:solidFill>
              <a:srgbClr val="FBFBFC">
                <a:alpha val="959"/>
              </a:srgbClr>
            </a:solidFill>
          </p:spPr>
          <p:txBody>
            <a:bodyPr wrap="square" lIns="0" tIns="0" rIns="0" bIns="0" rtlCol="0"/>
            <a:lstStyle/>
            <a:p>
              <a:endParaRPr dirty="0"/>
            </a:p>
          </p:txBody>
        </p:sp>
        <p:sp>
          <p:nvSpPr>
            <p:cNvPr id="13" name="object 13"/>
            <p:cNvSpPr/>
            <p:nvPr/>
          </p:nvSpPr>
          <p:spPr>
            <a:xfrm>
              <a:off x="5342756" y="3800715"/>
              <a:ext cx="2030095" cy="93345"/>
            </a:xfrm>
            <a:custGeom>
              <a:avLst/>
              <a:gdLst/>
              <a:ahLst/>
              <a:cxnLst/>
              <a:rect l="l" t="t" r="r" b="b"/>
              <a:pathLst>
                <a:path w="2030095" h="93345">
                  <a:moveTo>
                    <a:pt x="1014755" y="0"/>
                  </a:moveTo>
                  <a:lnTo>
                    <a:pt x="931529" y="153"/>
                  </a:lnTo>
                  <a:lnTo>
                    <a:pt x="850155" y="607"/>
                  </a:lnTo>
                  <a:lnTo>
                    <a:pt x="770896" y="1349"/>
                  </a:lnTo>
                  <a:lnTo>
                    <a:pt x="694012" y="2367"/>
                  </a:lnTo>
                  <a:lnTo>
                    <a:pt x="619764" y="3649"/>
                  </a:lnTo>
                  <a:lnTo>
                    <a:pt x="548414" y="5182"/>
                  </a:lnTo>
                  <a:lnTo>
                    <a:pt x="480223" y="6956"/>
                  </a:lnTo>
                  <a:lnTo>
                    <a:pt x="415452" y="8959"/>
                  </a:lnTo>
                  <a:lnTo>
                    <a:pt x="354361" y="11177"/>
                  </a:lnTo>
                  <a:lnTo>
                    <a:pt x="297213" y="13600"/>
                  </a:lnTo>
                  <a:lnTo>
                    <a:pt x="244268" y="16215"/>
                  </a:lnTo>
                  <a:lnTo>
                    <a:pt x="195787" y="19010"/>
                  </a:lnTo>
                  <a:lnTo>
                    <a:pt x="152032" y="21974"/>
                  </a:lnTo>
                  <a:lnTo>
                    <a:pt x="113264" y="25094"/>
                  </a:lnTo>
                  <a:lnTo>
                    <a:pt x="51732" y="31756"/>
                  </a:lnTo>
                  <a:lnTo>
                    <a:pt x="13281" y="38900"/>
                  </a:lnTo>
                  <a:lnTo>
                    <a:pt x="0" y="46431"/>
                  </a:lnTo>
                  <a:lnTo>
                    <a:pt x="3363" y="50239"/>
                  </a:lnTo>
                  <a:lnTo>
                    <a:pt x="51732" y="61106"/>
                  </a:lnTo>
                  <a:lnTo>
                    <a:pt x="113264" y="67768"/>
                  </a:lnTo>
                  <a:lnTo>
                    <a:pt x="152032" y="70888"/>
                  </a:lnTo>
                  <a:lnTo>
                    <a:pt x="195787" y="73852"/>
                  </a:lnTo>
                  <a:lnTo>
                    <a:pt x="244268" y="76647"/>
                  </a:lnTo>
                  <a:lnTo>
                    <a:pt x="297213" y="79262"/>
                  </a:lnTo>
                  <a:lnTo>
                    <a:pt x="354361" y="81684"/>
                  </a:lnTo>
                  <a:lnTo>
                    <a:pt x="415452" y="83903"/>
                  </a:lnTo>
                  <a:lnTo>
                    <a:pt x="480223" y="85905"/>
                  </a:lnTo>
                  <a:lnTo>
                    <a:pt x="548414" y="87679"/>
                  </a:lnTo>
                  <a:lnTo>
                    <a:pt x="619764" y="89213"/>
                  </a:lnTo>
                  <a:lnTo>
                    <a:pt x="694012" y="90495"/>
                  </a:lnTo>
                  <a:lnTo>
                    <a:pt x="770896" y="91512"/>
                  </a:lnTo>
                  <a:lnTo>
                    <a:pt x="850155" y="92254"/>
                  </a:lnTo>
                  <a:lnTo>
                    <a:pt x="931529" y="92708"/>
                  </a:lnTo>
                  <a:lnTo>
                    <a:pt x="1014755" y="92862"/>
                  </a:lnTo>
                  <a:lnTo>
                    <a:pt x="1097979" y="92708"/>
                  </a:lnTo>
                  <a:lnTo>
                    <a:pt x="1179351" y="92254"/>
                  </a:lnTo>
                  <a:lnTo>
                    <a:pt x="1258609" y="91512"/>
                  </a:lnTo>
                  <a:lnTo>
                    <a:pt x="1335492" y="90495"/>
                  </a:lnTo>
                  <a:lnTo>
                    <a:pt x="1409738" y="89213"/>
                  </a:lnTo>
                  <a:lnTo>
                    <a:pt x="1481087" y="87679"/>
                  </a:lnTo>
                  <a:lnTo>
                    <a:pt x="1549277" y="85905"/>
                  </a:lnTo>
                  <a:lnTo>
                    <a:pt x="1614048" y="83903"/>
                  </a:lnTo>
                  <a:lnTo>
                    <a:pt x="1675138" y="81684"/>
                  </a:lnTo>
                  <a:lnTo>
                    <a:pt x="1732286" y="79262"/>
                  </a:lnTo>
                  <a:lnTo>
                    <a:pt x="1785230" y="76647"/>
                  </a:lnTo>
                  <a:lnTo>
                    <a:pt x="1833711" y="73852"/>
                  </a:lnTo>
                  <a:lnTo>
                    <a:pt x="1877466" y="70888"/>
                  </a:lnTo>
                  <a:lnTo>
                    <a:pt x="1916234" y="67768"/>
                  </a:lnTo>
                  <a:lnTo>
                    <a:pt x="1977765" y="61106"/>
                  </a:lnTo>
                  <a:lnTo>
                    <a:pt x="2016216" y="53962"/>
                  </a:lnTo>
                  <a:lnTo>
                    <a:pt x="2029498" y="46431"/>
                  </a:lnTo>
                  <a:lnTo>
                    <a:pt x="2026134" y="42623"/>
                  </a:lnTo>
                  <a:lnTo>
                    <a:pt x="1977765" y="31756"/>
                  </a:lnTo>
                  <a:lnTo>
                    <a:pt x="1916234" y="25094"/>
                  </a:lnTo>
                  <a:lnTo>
                    <a:pt x="1877466" y="21974"/>
                  </a:lnTo>
                  <a:lnTo>
                    <a:pt x="1833711" y="19010"/>
                  </a:lnTo>
                  <a:lnTo>
                    <a:pt x="1785230" y="16215"/>
                  </a:lnTo>
                  <a:lnTo>
                    <a:pt x="1732286" y="13600"/>
                  </a:lnTo>
                  <a:lnTo>
                    <a:pt x="1675138" y="11177"/>
                  </a:lnTo>
                  <a:lnTo>
                    <a:pt x="1614048" y="8959"/>
                  </a:lnTo>
                  <a:lnTo>
                    <a:pt x="1549277" y="6956"/>
                  </a:lnTo>
                  <a:lnTo>
                    <a:pt x="1481087" y="5182"/>
                  </a:lnTo>
                  <a:lnTo>
                    <a:pt x="1409738" y="3649"/>
                  </a:lnTo>
                  <a:lnTo>
                    <a:pt x="1335492" y="2367"/>
                  </a:lnTo>
                  <a:lnTo>
                    <a:pt x="1258609" y="1349"/>
                  </a:lnTo>
                  <a:lnTo>
                    <a:pt x="1179351" y="607"/>
                  </a:lnTo>
                  <a:lnTo>
                    <a:pt x="1097979" y="153"/>
                  </a:lnTo>
                  <a:lnTo>
                    <a:pt x="1014755" y="0"/>
                  </a:lnTo>
                  <a:close/>
                </a:path>
              </a:pathLst>
            </a:custGeom>
            <a:solidFill>
              <a:srgbClr val="F9F9FA">
                <a:alpha val="1921"/>
              </a:srgbClr>
            </a:solidFill>
          </p:spPr>
          <p:txBody>
            <a:bodyPr wrap="square" lIns="0" tIns="0" rIns="0" bIns="0" rtlCol="0"/>
            <a:lstStyle/>
            <a:p>
              <a:endParaRPr dirty="0"/>
            </a:p>
          </p:txBody>
        </p:sp>
        <p:sp>
          <p:nvSpPr>
            <p:cNvPr id="14" name="object 14"/>
            <p:cNvSpPr/>
            <p:nvPr/>
          </p:nvSpPr>
          <p:spPr>
            <a:xfrm>
              <a:off x="5349265" y="3801637"/>
              <a:ext cx="2016760" cy="91440"/>
            </a:xfrm>
            <a:custGeom>
              <a:avLst/>
              <a:gdLst/>
              <a:ahLst/>
              <a:cxnLst/>
              <a:rect l="l" t="t" r="r" b="b"/>
              <a:pathLst>
                <a:path w="2016759" h="91439">
                  <a:moveTo>
                    <a:pt x="1008253" y="0"/>
                  </a:moveTo>
                  <a:lnTo>
                    <a:pt x="925560" y="150"/>
                  </a:lnTo>
                  <a:lnTo>
                    <a:pt x="844708" y="595"/>
                  </a:lnTo>
                  <a:lnTo>
                    <a:pt x="765957" y="1322"/>
                  </a:lnTo>
                  <a:lnTo>
                    <a:pt x="689566" y="2319"/>
                  </a:lnTo>
                  <a:lnTo>
                    <a:pt x="615794" y="3575"/>
                  </a:lnTo>
                  <a:lnTo>
                    <a:pt x="544902" y="5078"/>
                  </a:lnTo>
                  <a:lnTo>
                    <a:pt x="477147" y="6816"/>
                  </a:lnTo>
                  <a:lnTo>
                    <a:pt x="412791" y="8778"/>
                  </a:lnTo>
                  <a:lnTo>
                    <a:pt x="352092" y="10951"/>
                  </a:lnTo>
                  <a:lnTo>
                    <a:pt x="295309" y="13325"/>
                  </a:lnTo>
                  <a:lnTo>
                    <a:pt x="242704" y="15887"/>
                  </a:lnTo>
                  <a:lnTo>
                    <a:pt x="194533" y="18626"/>
                  </a:lnTo>
                  <a:lnTo>
                    <a:pt x="151059" y="21530"/>
                  </a:lnTo>
                  <a:lnTo>
                    <a:pt x="112539" y="24587"/>
                  </a:lnTo>
                  <a:lnTo>
                    <a:pt x="51401" y="31113"/>
                  </a:lnTo>
                  <a:lnTo>
                    <a:pt x="13196" y="38113"/>
                  </a:lnTo>
                  <a:lnTo>
                    <a:pt x="0" y="45491"/>
                  </a:lnTo>
                  <a:lnTo>
                    <a:pt x="3342" y="49221"/>
                  </a:lnTo>
                  <a:lnTo>
                    <a:pt x="51401" y="59868"/>
                  </a:lnTo>
                  <a:lnTo>
                    <a:pt x="112539" y="66395"/>
                  </a:lnTo>
                  <a:lnTo>
                    <a:pt x="151059" y="69452"/>
                  </a:lnTo>
                  <a:lnTo>
                    <a:pt x="194533" y="72356"/>
                  </a:lnTo>
                  <a:lnTo>
                    <a:pt x="242704" y="75095"/>
                  </a:lnTo>
                  <a:lnTo>
                    <a:pt x="295309" y="77657"/>
                  </a:lnTo>
                  <a:lnTo>
                    <a:pt x="352092" y="80031"/>
                  </a:lnTo>
                  <a:lnTo>
                    <a:pt x="412791" y="82204"/>
                  </a:lnTo>
                  <a:lnTo>
                    <a:pt x="477147" y="84166"/>
                  </a:lnTo>
                  <a:lnTo>
                    <a:pt x="544902" y="85904"/>
                  </a:lnTo>
                  <a:lnTo>
                    <a:pt x="615794" y="87407"/>
                  </a:lnTo>
                  <a:lnTo>
                    <a:pt x="689566" y="88663"/>
                  </a:lnTo>
                  <a:lnTo>
                    <a:pt x="765957" y="89660"/>
                  </a:lnTo>
                  <a:lnTo>
                    <a:pt x="844708" y="90387"/>
                  </a:lnTo>
                  <a:lnTo>
                    <a:pt x="925560" y="90831"/>
                  </a:lnTo>
                  <a:lnTo>
                    <a:pt x="1008253" y="90982"/>
                  </a:lnTo>
                  <a:lnTo>
                    <a:pt x="1090945" y="90831"/>
                  </a:lnTo>
                  <a:lnTo>
                    <a:pt x="1171797" y="90387"/>
                  </a:lnTo>
                  <a:lnTo>
                    <a:pt x="1250548" y="89660"/>
                  </a:lnTo>
                  <a:lnTo>
                    <a:pt x="1326939" y="88663"/>
                  </a:lnTo>
                  <a:lnTo>
                    <a:pt x="1400711" y="87407"/>
                  </a:lnTo>
                  <a:lnTo>
                    <a:pt x="1471603" y="85904"/>
                  </a:lnTo>
                  <a:lnTo>
                    <a:pt x="1539358" y="84166"/>
                  </a:lnTo>
                  <a:lnTo>
                    <a:pt x="1603714" y="82204"/>
                  </a:lnTo>
                  <a:lnTo>
                    <a:pt x="1664413" y="80031"/>
                  </a:lnTo>
                  <a:lnTo>
                    <a:pt x="1721196" y="77657"/>
                  </a:lnTo>
                  <a:lnTo>
                    <a:pt x="1773801" y="75095"/>
                  </a:lnTo>
                  <a:lnTo>
                    <a:pt x="1821972" y="72356"/>
                  </a:lnTo>
                  <a:lnTo>
                    <a:pt x="1865446" y="69452"/>
                  </a:lnTo>
                  <a:lnTo>
                    <a:pt x="1903966" y="66395"/>
                  </a:lnTo>
                  <a:lnTo>
                    <a:pt x="1965104" y="59868"/>
                  </a:lnTo>
                  <a:lnTo>
                    <a:pt x="2003309" y="52869"/>
                  </a:lnTo>
                  <a:lnTo>
                    <a:pt x="2016506" y="45491"/>
                  </a:lnTo>
                  <a:lnTo>
                    <a:pt x="2013163" y="41760"/>
                  </a:lnTo>
                  <a:lnTo>
                    <a:pt x="1965104" y="31113"/>
                  </a:lnTo>
                  <a:lnTo>
                    <a:pt x="1903966" y="24587"/>
                  </a:lnTo>
                  <a:lnTo>
                    <a:pt x="1865446" y="21530"/>
                  </a:lnTo>
                  <a:lnTo>
                    <a:pt x="1821972" y="18626"/>
                  </a:lnTo>
                  <a:lnTo>
                    <a:pt x="1773801" y="15887"/>
                  </a:lnTo>
                  <a:lnTo>
                    <a:pt x="1721196" y="13325"/>
                  </a:lnTo>
                  <a:lnTo>
                    <a:pt x="1664413" y="10951"/>
                  </a:lnTo>
                  <a:lnTo>
                    <a:pt x="1603714" y="8778"/>
                  </a:lnTo>
                  <a:lnTo>
                    <a:pt x="1539358" y="6816"/>
                  </a:lnTo>
                  <a:lnTo>
                    <a:pt x="1471603" y="5078"/>
                  </a:lnTo>
                  <a:lnTo>
                    <a:pt x="1400711" y="3575"/>
                  </a:lnTo>
                  <a:lnTo>
                    <a:pt x="1326939" y="2319"/>
                  </a:lnTo>
                  <a:lnTo>
                    <a:pt x="1250548" y="1322"/>
                  </a:lnTo>
                  <a:lnTo>
                    <a:pt x="1171797" y="595"/>
                  </a:lnTo>
                  <a:lnTo>
                    <a:pt x="1090945" y="150"/>
                  </a:lnTo>
                  <a:lnTo>
                    <a:pt x="1008253" y="0"/>
                  </a:lnTo>
                  <a:close/>
                </a:path>
              </a:pathLst>
            </a:custGeom>
            <a:solidFill>
              <a:srgbClr val="F7F7F8">
                <a:alpha val="2880"/>
              </a:srgbClr>
            </a:solidFill>
          </p:spPr>
          <p:txBody>
            <a:bodyPr wrap="square" lIns="0" tIns="0" rIns="0" bIns="0" rtlCol="0"/>
            <a:lstStyle/>
            <a:p>
              <a:endParaRPr dirty="0"/>
            </a:p>
          </p:txBody>
        </p:sp>
        <p:sp>
          <p:nvSpPr>
            <p:cNvPr id="15" name="object 15"/>
            <p:cNvSpPr/>
            <p:nvPr/>
          </p:nvSpPr>
          <p:spPr>
            <a:xfrm>
              <a:off x="5355774" y="3802557"/>
              <a:ext cx="2004060" cy="89535"/>
            </a:xfrm>
            <a:custGeom>
              <a:avLst/>
              <a:gdLst/>
              <a:ahLst/>
              <a:cxnLst/>
              <a:rect l="l" t="t" r="r" b="b"/>
              <a:pathLst>
                <a:path w="2004059" h="89535">
                  <a:moveTo>
                    <a:pt x="1001763" y="0"/>
                  </a:moveTo>
                  <a:lnTo>
                    <a:pt x="919602" y="147"/>
                  </a:lnTo>
                  <a:lnTo>
                    <a:pt x="839271" y="583"/>
                  </a:lnTo>
                  <a:lnTo>
                    <a:pt x="761026" y="1295"/>
                  </a:lnTo>
                  <a:lnTo>
                    <a:pt x="685127" y="2271"/>
                  </a:lnTo>
                  <a:lnTo>
                    <a:pt x="611830" y="3501"/>
                  </a:lnTo>
                  <a:lnTo>
                    <a:pt x="541393" y="4973"/>
                  </a:lnTo>
                  <a:lnTo>
                    <a:pt x="474075" y="6676"/>
                  </a:lnTo>
                  <a:lnTo>
                    <a:pt x="410133" y="8597"/>
                  </a:lnTo>
                  <a:lnTo>
                    <a:pt x="349824" y="10726"/>
                  </a:lnTo>
                  <a:lnTo>
                    <a:pt x="293408" y="13050"/>
                  </a:lnTo>
                  <a:lnTo>
                    <a:pt x="241140" y="15560"/>
                  </a:lnTo>
                  <a:lnTo>
                    <a:pt x="193280" y="18242"/>
                  </a:lnTo>
                  <a:lnTo>
                    <a:pt x="150086" y="21086"/>
                  </a:lnTo>
                  <a:lnTo>
                    <a:pt x="111814" y="24079"/>
                  </a:lnTo>
                  <a:lnTo>
                    <a:pt x="51070" y="30471"/>
                  </a:lnTo>
                  <a:lnTo>
                    <a:pt x="13111" y="37326"/>
                  </a:lnTo>
                  <a:lnTo>
                    <a:pt x="0" y="44551"/>
                  </a:lnTo>
                  <a:lnTo>
                    <a:pt x="3320" y="48204"/>
                  </a:lnTo>
                  <a:lnTo>
                    <a:pt x="51070" y="58631"/>
                  </a:lnTo>
                  <a:lnTo>
                    <a:pt x="111814" y="65023"/>
                  </a:lnTo>
                  <a:lnTo>
                    <a:pt x="150086" y="68017"/>
                  </a:lnTo>
                  <a:lnTo>
                    <a:pt x="193280" y="70860"/>
                  </a:lnTo>
                  <a:lnTo>
                    <a:pt x="241140" y="73543"/>
                  </a:lnTo>
                  <a:lnTo>
                    <a:pt x="293408" y="76052"/>
                  </a:lnTo>
                  <a:lnTo>
                    <a:pt x="349824" y="78377"/>
                  </a:lnTo>
                  <a:lnTo>
                    <a:pt x="410133" y="80505"/>
                  </a:lnTo>
                  <a:lnTo>
                    <a:pt x="474075" y="82427"/>
                  </a:lnTo>
                  <a:lnTo>
                    <a:pt x="541393" y="84129"/>
                  </a:lnTo>
                  <a:lnTo>
                    <a:pt x="611830" y="85601"/>
                  </a:lnTo>
                  <a:lnTo>
                    <a:pt x="685127" y="86831"/>
                  </a:lnTo>
                  <a:lnTo>
                    <a:pt x="761026" y="87808"/>
                  </a:lnTo>
                  <a:lnTo>
                    <a:pt x="839271" y="88519"/>
                  </a:lnTo>
                  <a:lnTo>
                    <a:pt x="919602" y="88955"/>
                  </a:lnTo>
                  <a:lnTo>
                    <a:pt x="1001763" y="89103"/>
                  </a:lnTo>
                  <a:lnTo>
                    <a:pt x="1083922" y="88955"/>
                  </a:lnTo>
                  <a:lnTo>
                    <a:pt x="1164252" y="88519"/>
                  </a:lnTo>
                  <a:lnTo>
                    <a:pt x="1242495" y="87808"/>
                  </a:lnTo>
                  <a:lnTo>
                    <a:pt x="1318394" y="86831"/>
                  </a:lnTo>
                  <a:lnTo>
                    <a:pt x="1391691" y="85601"/>
                  </a:lnTo>
                  <a:lnTo>
                    <a:pt x="1462127" y="84129"/>
                  </a:lnTo>
                  <a:lnTo>
                    <a:pt x="1529445" y="82427"/>
                  </a:lnTo>
                  <a:lnTo>
                    <a:pt x="1593388" y="80505"/>
                  </a:lnTo>
                  <a:lnTo>
                    <a:pt x="1653696" y="78377"/>
                  </a:lnTo>
                  <a:lnTo>
                    <a:pt x="1710113" y="76052"/>
                  </a:lnTo>
                  <a:lnTo>
                    <a:pt x="1762381" y="73543"/>
                  </a:lnTo>
                  <a:lnTo>
                    <a:pt x="1810241" y="70860"/>
                  </a:lnTo>
                  <a:lnTo>
                    <a:pt x="1853437" y="68017"/>
                  </a:lnTo>
                  <a:lnTo>
                    <a:pt x="1891709" y="65023"/>
                  </a:lnTo>
                  <a:lnTo>
                    <a:pt x="1952455" y="58631"/>
                  </a:lnTo>
                  <a:lnTo>
                    <a:pt x="1990414" y="51776"/>
                  </a:lnTo>
                  <a:lnTo>
                    <a:pt x="2003526" y="44551"/>
                  </a:lnTo>
                  <a:lnTo>
                    <a:pt x="2000205" y="40898"/>
                  </a:lnTo>
                  <a:lnTo>
                    <a:pt x="1952455" y="30471"/>
                  </a:lnTo>
                  <a:lnTo>
                    <a:pt x="1891709" y="24079"/>
                  </a:lnTo>
                  <a:lnTo>
                    <a:pt x="1853437" y="21086"/>
                  </a:lnTo>
                  <a:lnTo>
                    <a:pt x="1810241" y="18242"/>
                  </a:lnTo>
                  <a:lnTo>
                    <a:pt x="1762381" y="15560"/>
                  </a:lnTo>
                  <a:lnTo>
                    <a:pt x="1710113" y="13050"/>
                  </a:lnTo>
                  <a:lnTo>
                    <a:pt x="1653696" y="10726"/>
                  </a:lnTo>
                  <a:lnTo>
                    <a:pt x="1593388" y="8597"/>
                  </a:lnTo>
                  <a:lnTo>
                    <a:pt x="1529445" y="6676"/>
                  </a:lnTo>
                  <a:lnTo>
                    <a:pt x="1462127" y="4973"/>
                  </a:lnTo>
                  <a:lnTo>
                    <a:pt x="1391691" y="3501"/>
                  </a:lnTo>
                  <a:lnTo>
                    <a:pt x="1318394" y="2271"/>
                  </a:lnTo>
                  <a:lnTo>
                    <a:pt x="1242495" y="1295"/>
                  </a:lnTo>
                  <a:lnTo>
                    <a:pt x="1164252" y="583"/>
                  </a:lnTo>
                  <a:lnTo>
                    <a:pt x="1083922" y="147"/>
                  </a:lnTo>
                  <a:lnTo>
                    <a:pt x="1001763" y="0"/>
                  </a:lnTo>
                  <a:close/>
                </a:path>
              </a:pathLst>
            </a:custGeom>
            <a:solidFill>
              <a:srgbClr val="F4F5F7">
                <a:alpha val="3842"/>
              </a:srgbClr>
            </a:solidFill>
          </p:spPr>
          <p:txBody>
            <a:bodyPr wrap="square" lIns="0" tIns="0" rIns="0" bIns="0" rtlCol="0"/>
            <a:lstStyle/>
            <a:p>
              <a:endParaRPr dirty="0"/>
            </a:p>
          </p:txBody>
        </p:sp>
        <p:sp>
          <p:nvSpPr>
            <p:cNvPr id="16" name="object 16"/>
            <p:cNvSpPr/>
            <p:nvPr/>
          </p:nvSpPr>
          <p:spPr>
            <a:xfrm>
              <a:off x="5362284" y="3803478"/>
              <a:ext cx="1990725" cy="87630"/>
            </a:xfrm>
            <a:custGeom>
              <a:avLst/>
              <a:gdLst/>
              <a:ahLst/>
              <a:cxnLst/>
              <a:rect l="l" t="t" r="r" b="b"/>
              <a:pathLst>
                <a:path w="1990725" h="87629">
                  <a:moveTo>
                    <a:pt x="995273" y="0"/>
                  </a:moveTo>
                  <a:lnTo>
                    <a:pt x="913644" y="144"/>
                  </a:lnTo>
                  <a:lnTo>
                    <a:pt x="833833" y="570"/>
                  </a:lnTo>
                  <a:lnTo>
                    <a:pt x="756095" y="1267"/>
                  </a:lnTo>
                  <a:lnTo>
                    <a:pt x="680687" y="2222"/>
                  </a:lnTo>
                  <a:lnTo>
                    <a:pt x="607865" y="3426"/>
                  </a:lnTo>
                  <a:lnTo>
                    <a:pt x="537885" y="4866"/>
                  </a:lnTo>
                  <a:lnTo>
                    <a:pt x="471002" y="6532"/>
                  </a:lnTo>
                  <a:lnTo>
                    <a:pt x="407474" y="8412"/>
                  </a:lnTo>
                  <a:lnTo>
                    <a:pt x="347557" y="10496"/>
                  </a:lnTo>
                  <a:lnTo>
                    <a:pt x="291506" y="12771"/>
                  </a:lnTo>
                  <a:lnTo>
                    <a:pt x="239577" y="15227"/>
                  </a:lnTo>
                  <a:lnTo>
                    <a:pt x="192028" y="17852"/>
                  </a:lnTo>
                  <a:lnTo>
                    <a:pt x="149113" y="20636"/>
                  </a:lnTo>
                  <a:lnTo>
                    <a:pt x="111089" y="23567"/>
                  </a:lnTo>
                  <a:lnTo>
                    <a:pt x="50739" y="29824"/>
                  </a:lnTo>
                  <a:lnTo>
                    <a:pt x="13026" y="36536"/>
                  </a:lnTo>
                  <a:lnTo>
                    <a:pt x="0" y="43611"/>
                  </a:lnTo>
                  <a:lnTo>
                    <a:pt x="3299" y="47189"/>
                  </a:lnTo>
                  <a:lnTo>
                    <a:pt x="50739" y="57398"/>
                  </a:lnTo>
                  <a:lnTo>
                    <a:pt x="111089" y="63656"/>
                  </a:lnTo>
                  <a:lnTo>
                    <a:pt x="149113" y="66587"/>
                  </a:lnTo>
                  <a:lnTo>
                    <a:pt x="192028" y="69370"/>
                  </a:lnTo>
                  <a:lnTo>
                    <a:pt x="239577" y="71996"/>
                  </a:lnTo>
                  <a:lnTo>
                    <a:pt x="291506" y="74452"/>
                  </a:lnTo>
                  <a:lnTo>
                    <a:pt x="347557" y="76727"/>
                  </a:lnTo>
                  <a:lnTo>
                    <a:pt x="407474" y="78810"/>
                  </a:lnTo>
                  <a:lnTo>
                    <a:pt x="471002" y="80690"/>
                  </a:lnTo>
                  <a:lnTo>
                    <a:pt x="537885" y="82356"/>
                  </a:lnTo>
                  <a:lnTo>
                    <a:pt x="607865" y="83797"/>
                  </a:lnTo>
                  <a:lnTo>
                    <a:pt x="680687" y="85000"/>
                  </a:lnTo>
                  <a:lnTo>
                    <a:pt x="756095" y="85956"/>
                  </a:lnTo>
                  <a:lnTo>
                    <a:pt x="833833" y="86652"/>
                  </a:lnTo>
                  <a:lnTo>
                    <a:pt x="913644" y="87079"/>
                  </a:lnTo>
                  <a:lnTo>
                    <a:pt x="995273" y="87223"/>
                  </a:lnTo>
                  <a:lnTo>
                    <a:pt x="1076900" y="87079"/>
                  </a:lnTo>
                  <a:lnTo>
                    <a:pt x="1156710" y="86652"/>
                  </a:lnTo>
                  <a:lnTo>
                    <a:pt x="1234446" y="85956"/>
                  </a:lnTo>
                  <a:lnTo>
                    <a:pt x="1309853" y="85000"/>
                  </a:lnTo>
                  <a:lnTo>
                    <a:pt x="1382674" y="83797"/>
                  </a:lnTo>
                  <a:lnTo>
                    <a:pt x="1452653" y="82356"/>
                  </a:lnTo>
                  <a:lnTo>
                    <a:pt x="1519535" y="80690"/>
                  </a:lnTo>
                  <a:lnTo>
                    <a:pt x="1583062" y="78810"/>
                  </a:lnTo>
                  <a:lnTo>
                    <a:pt x="1642979" y="76727"/>
                  </a:lnTo>
                  <a:lnTo>
                    <a:pt x="1699029" y="74452"/>
                  </a:lnTo>
                  <a:lnTo>
                    <a:pt x="1750957" y="71996"/>
                  </a:lnTo>
                  <a:lnTo>
                    <a:pt x="1798507" y="69370"/>
                  </a:lnTo>
                  <a:lnTo>
                    <a:pt x="1841421" y="66587"/>
                  </a:lnTo>
                  <a:lnTo>
                    <a:pt x="1879445" y="63656"/>
                  </a:lnTo>
                  <a:lnTo>
                    <a:pt x="1939795" y="57398"/>
                  </a:lnTo>
                  <a:lnTo>
                    <a:pt x="1977508" y="50687"/>
                  </a:lnTo>
                  <a:lnTo>
                    <a:pt x="1990534" y="43611"/>
                  </a:lnTo>
                  <a:lnTo>
                    <a:pt x="1987235" y="40034"/>
                  </a:lnTo>
                  <a:lnTo>
                    <a:pt x="1939795" y="29824"/>
                  </a:lnTo>
                  <a:lnTo>
                    <a:pt x="1879445" y="23567"/>
                  </a:lnTo>
                  <a:lnTo>
                    <a:pt x="1841421" y="20636"/>
                  </a:lnTo>
                  <a:lnTo>
                    <a:pt x="1798507" y="17852"/>
                  </a:lnTo>
                  <a:lnTo>
                    <a:pt x="1750957" y="15227"/>
                  </a:lnTo>
                  <a:lnTo>
                    <a:pt x="1699029" y="12771"/>
                  </a:lnTo>
                  <a:lnTo>
                    <a:pt x="1642979" y="10496"/>
                  </a:lnTo>
                  <a:lnTo>
                    <a:pt x="1583062" y="8412"/>
                  </a:lnTo>
                  <a:lnTo>
                    <a:pt x="1519535" y="6532"/>
                  </a:lnTo>
                  <a:lnTo>
                    <a:pt x="1452653" y="4866"/>
                  </a:lnTo>
                  <a:lnTo>
                    <a:pt x="1382674" y="3426"/>
                  </a:lnTo>
                  <a:lnTo>
                    <a:pt x="1309853" y="2222"/>
                  </a:lnTo>
                  <a:lnTo>
                    <a:pt x="1234446" y="1267"/>
                  </a:lnTo>
                  <a:lnTo>
                    <a:pt x="1156710" y="570"/>
                  </a:lnTo>
                  <a:lnTo>
                    <a:pt x="1076900" y="144"/>
                  </a:lnTo>
                  <a:lnTo>
                    <a:pt x="995273" y="0"/>
                  </a:lnTo>
                  <a:close/>
                </a:path>
              </a:pathLst>
            </a:custGeom>
            <a:solidFill>
              <a:srgbClr val="F0F1F5">
                <a:alpha val="4803"/>
              </a:srgbClr>
            </a:solidFill>
          </p:spPr>
          <p:txBody>
            <a:bodyPr wrap="square" lIns="0" tIns="0" rIns="0" bIns="0" rtlCol="0"/>
            <a:lstStyle/>
            <a:p>
              <a:endParaRPr dirty="0"/>
            </a:p>
          </p:txBody>
        </p:sp>
        <p:sp>
          <p:nvSpPr>
            <p:cNvPr id="17" name="object 17"/>
            <p:cNvSpPr/>
            <p:nvPr/>
          </p:nvSpPr>
          <p:spPr>
            <a:xfrm>
              <a:off x="5368792" y="3804400"/>
              <a:ext cx="1978025" cy="85725"/>
            </a:xfrm>
            <a:custGeom>
              <a:avLst/>
              <a:gdLst/>
              <a:ahLst/>
              <a:cxnLst/>
              <a:rect l="l" t="t" r="r" b="b"/>
              <a:pathLst>
                <a:path w="1978025" h="85725">
                  <a:moveTo>
                    <a:pt x="988771" y="0"/>
                  </a:moveTo>
                  <a:lnTo>
                    <a:pt x="907676" y="141"/>
                  </a:lnTo>
                  <a:lnTo>
                    <a:pt x="828386" y="558"/>
                  </a:lnTo>
                  <a:lnTo>
                    <a:pt x="751156" y="1239"/>
                  </a:lnTo>
                  <a:lnTo>
                    <a:pt x="676241" y="2175"/>
                  </a:lnTo>
                  <a:lnTo>
                    <a:pt x="603895" y="3352"/>
                  </a:lnTo>
                  <a:lnTo>
                    <a:pt x="534372" y="4762"/>
                  </a:lnTo>
                  <a:lnTo>
                    <a:pt x="467926" y="6392"/>
                  </a:lnTo>
                  <a:lnTo>
                    <a:pt x="404814" y="8232"/>
                  </a:lnTo>
                  <a:lnTo>
                    <a:pt x="345287" y="10270"/>
                  </a:lnTo>
                  <a:lnTo>
                    <a:pt x="289602" y="12496"/>
                  </a:lnTo>
                  <a:lnTo>
                    <a:pt x="238013" y="14899"/>
                  </a:lnTo>
                  <a:lnTo>
                    <a:pt x="190774" y="17468"/>
                  </a:lnTo>
                  <a:lnTo>
                    <a:pt x="148139" y="20192"/>
                  </a:lnTo>
                  <a:lnTo>
                    <a:pt x="77701" y="26060"/>
                  </a:lnTo>
                  <a:lnTo>
                    <a:pt x="28736" y="32416"/>
                  </a:lnTo>
                  <a:lnTo>
                    <a:pt x="0" y="42672"/>
                  </a:lnTo>
                  <a:lnTo>
                    <a:pt x="3277" y="46172"/>
                  </a:lnTo>
                  <a:lnTo>
                    <a:pt x="50407" y="56161"/>
                  </a:lnTo>
                  <a:lnTo>
                    <a:pt x="110364" y="62284"/>
                  </a:lnTo>
                  <a:lnTo>
                    <a:pt x="190774" y="67875"/>
                  </a:lnTo>
                  <a:lnTo>
                    <a:pt x="238013" y="70444"/>
                  </a:lnTo>
                  <a:lnTo>
                    <a:pt x="289602" y="72847"/>
                  </a:lnTo>
                  <a:lnTo>
                    <a:pt x="345287" y="75073"/>
                  </a:lnTo>
                  <a:lnTo>
                    <a:pt x="404814" y="77111"/>
                  </a:lnTo>
                  <a:lnTo>
                    <a:pt x="467926" y="78951"/>
                  </a:lnTo>
                  <a:lnTo>
                    <a:pt x="534372" y="80581"/>
                  </a:lnTo>
                  <a:lnTo>
                    <a:pt x="603895" y="81991"/>
                  </a:lnTo>
                  <a:lnTo>
                    <a:pt x="676241" y="83168"/>
                  </a:lnTo>
                  <a:lnTo>
                    <a:pt x="751156" y="84104"/>
                  </a:lnTo>
                  <a:lnTo>
                    <a:pt x="828386" y="84785"/>
                  </a:lnTo>
                  <a:lnTo>
                    <a:pt x="907676" y="85202"/>
                  </a:lnTo>
                  <a:lnTo>
                    <a:pt x="988771" y="85344"/>
                  </a:lnTo>
                  <a:lnTo>
                    <a:pt x="1069866" y="85202"/>
                  </a:lnTo>
                  <a:lnTo>
                    <a:pt x="1149156" y="84785"/>
                  </a:lnTo>
                  <a:lnTo>
                    <a:pt x="1226385" y="84104"/>
                  </a:lnTo>
                  <a:lnTo>
                    <a:pt x="1301300" y="83168"/>
                  </a:lnTo>
                  <a:lnTo>
                    <a:pt x="1373647" y="81991"/>
                  </a:lnTo>
                  <a:lnTo>
                    <a:pt x="1443170" y="80581"/>
                  </a:lnTo>
                  <a:lnTo>
                    <a:pt x="1509615" y="78951"/>
                  </a:lnTo>
                  <a:lnTo>
                    <a:pt x="1572728" y="77111"/>
                  </a:lnTo>
                  <a:lnTo>
                    <a:pt x="1632254" y="75073"/>
                  </a:lnTo>
                  <a:lnTo>
                    <a:pt x="1687939" y="72847"/>
                  </a:lnTo>
                  <a:lnTo>
                    <a:pt x="1739528" y="70444"/>
                  </a:lnTo>
                  <a:lnTo>
                    <a:pt x="1786768" y="67875"/>
                  </a:lnTo>
                  <a:lnTo>
                    <a:pt x="1829402" y="65151"/>
                  </a:lnTo>
                  <a:lnTo>
                    <a:pt x="1899840" y="59283"/>
                  </a:lnTo>
                  <a:lnTo>
                    <a:pt x="1948806" y="52927"/>
                  </a:lnTo>
                  <a:lnTo>
                    <a:pt x="1977542" y="42672"/>
                  </a:lnTo>
                  <a:lnTo>
                    <a:pt x="1974264" y="39171"/>
                  </a:lnTo>
                  <a:lnTo>
                    <a:pt x="1927134" y="29182"/>
                  </a:lnTo>
                  <a:lnTo>
                    <a:pt x="1867178" y="23059"/>
                  </a:lnTo>
                  <a:lnTo>
                    <a:pt x="1786768" y="17468"/>
                  </a:lnTo>
                  <a:lnTo>
                    <a:pt x="1739528" y="14899"/>
                  </a:lnTo>
                  <a:lnTo>
                    <a:pt x="1687939" y="12496"/>
                  </a:lnTo>
                  <a:lnTo>
                    <a:pt x="1632254" y="10270"/>
                  </a:lnTo>
                  <a:lnTo>
                    <a:pt x="1572728" y="8232"/>
                  </a:lnTo>
                  <a:lnTo>
                    <a:pt x="1509615" y="6392"/>
                  </a:lnTo>
                  <a:lnTo>
                    <a:pt x="1443170" y="4762"/>
                  </a:lnTo>
                  <a:lnTo>
                    <a:pt x="1373647" y="3352"/>
                  </a:lnTo>
                  <a:lnTo>
                    <a:pt x="1301300" y="2175"/>
                  </a:lnTo>
                  <a:lnTo>
                    <a:pt x="1226385" y="1239"/>
                  </a:lnTo>
                  <a:lnTo>
                    <a:pt x="1149156" y="558"/>
                  </a:lnTo>
                  <a:lnTo>
                    <a:pt x="1069866" y="141"/>
                  </a:lnTo>
                  <a:lnTo>
                    <a:pt x="988771" y="0"/>
                  </a:lnTo>
                  <a:close/>
                </a:path>
              </a:pathLst>
            </a:custGeom>
            <a:solidFill>
              <a:srgbClr val="EEEFF3">
                <a:alpha val="5763"/>
              </a:srgbClr>
            </a:solidFill>
          </p:spPr>
          <p:txBody>
            <a:bodyPr wrap="square" lIns="0" tIns="0" rIns="0" bIns="0" rtlCol="0"/>
            <a:lstStyle/>
            <a:p>
              <a:endParaRPr dirty="0"/>
            </a:p>
          </p:txBody>
        </p:sp>
        <p:sp>
          <p:nvSpPr>
            <p:cNvPr id="18" name="object 18"/>
            <p:cNvSpPr/>
            <p:nvPr/>
          </p:nvSpPr>
          <p:spPr>
            <a:xfrm>
              <a:off x="5375301" y="3805321"/>
              <a:ext cx="1964689" cy="83820"/>
            </a:xfrm>
            <a:custGeom>
              <a:avLst/>
              <a:gdLst/>
              <a:ahLst/>
              <a:cxnLst/>
              <a:rect l="l" t="t" r="r" b="b"/>
              <a:pathLst>
                <a:path w="1964690" h="83820">
                  <a:moveTo>
                    <a:pt x="982281" y="0"/>
                  </a:moveTo>
                  <a:lnTo>
                    <a:pt x="901719" y="138"/>
                  </a:lnTo>
                  <a:lnTo>
                    <a:pt x="822951" y="546"/>
                  </a:lnTo>
                  <a:lnTo>
                    <a:pt x="746229" y="1212"/>
                  </a:lnTo>
                  <a:lnTo>
                    <a:pt x="671806" y="2127"/>
                  </a:lnTo>
                  <a:lnTo>
                    <a:pt x="599935" y="3279"/>
                  </a:lnTo>
                  <a:lnTo>
                    <a:pt x="530869" y="4657"/>
                  </a:lnTo>
                  <a:lnTo>
                    <a:pt x="464860" y="6251"/>
                  </a:lnTo>
                  <a:lnTo>
                    <a:pt x="402161" y="8051"/>
                  </a:lnTo>
                  <a:lnTo>
                    <a:pt x="343025" y="10044"/>
                  </a:lnTo>
                  <a:lnTo>
                    <a:pt x="287705" y="12222"/>
                  </a:lnTo>
                  <a:lnTo>
                    <a:pt x="236454" y="14572"/>
                  </a:lnTo>
                  <a:lnTo>
                    <a:pt x="189525" y="17084"/>
                  </a:lnTo>
                  <a:lnTo>
                    <a:pt x="147169" y="19748"/>
                  </a:lnTo>
                  <a:lnTo>
                    <a:pt x="77193" y="25487"/>
                  </a:lnTo>
                  <a:lnTo>
                    <a:pt x="28548" y="31702"/>
                  </a:lnTo>
                  <a:lnTo>
                    <a:pt x="0" y="41732"/>
                  </a:lnTo>
                  <a:lnTo>
                    <a:pt x="3256" y="45155"/>
                  </a:lnTo>
                  <a:lnTo>
                    <a:pt x="50077" y="54923"/>
                  </a:lnTo>
                  <a:lnTo>
                    <a:pt x="109641" y="60911"/>
                  </a:lnTo>
                  <a:lnTo>
                    <a:pt x="189525" y="66379"/>
                  </a:lnTo>
                  <a:lnTo>
                    <a:pt x="236454" y="68892"/>
                  </a:lnTo>
                  <a:lnTo>
                    <a:pt x="287705" y="71242"/>
                  </a:lnTo>
                  <a:lnTo>
                    <a:pt x="343025" y="73419"/>
                  </a:lnTo>
                  <a:lnTo>
                    <a:pt x="402161" y="75413"/>
                  </a:lnTo>
                  <a:lnTo>
                    <a:pt x="464860" y="77212"/>
                  </a:lnTo>
                  <a:lnTo>
                    <a:pt x="530869" y="78806"/>
                  </a:lnTo>
                  <a:lnTo>
                    <a:pt x="599935" y="80185"/>
                  </a:lnTo>
                  <a:lnTo>
                    <a:pt x="671806" y="81337"/>
                  </a:lnTo>
                  <a:lnTo>
                    <a:pt x="746229" y="82251"/>
                  </a:lnTo>
                  <a:lnTo>
                    <a:pt x="822951" y="82918"/>
                  </a:lnTo>
                  <a:lnTo>
                    <a:pt x="901719" y="83326"/>
                  </a:lnTo>
                  <a:lnTo>
                    <a:pt x="982281" y="83464"/>
                  </a:lnTo>
                  <a:lnTo>
                    <a:pt x="1062843" y="83326"/>
                  </a:lnTo>
                  <a:lnTo>
                    <a:pt x="1141611" y="82918"/>
                  </a:lnTo>
                  <a:lnTo>
                    <a:pt x="1218333" y="82251"/>
                  </a:lnTo>
                  <a:lnTo>
                    <a:pt x="1292756" y="81337"/>
                  </a:lnTo>
                  <a:lnTo>
                    <a:pt x="1364627" y="80185"/>
                  </a:lnTo>
                  <a:lnTo>
                    <a:pt x="1433693" y="78806"/>
                  </a:lnTo>
                  <a:lnTo>
                    <a:pt x="1499702" y="77212"/>
                  </a:lnTo>
                  <a:lnTo>
                    <a:pt x="1562401" y="75413"/>
                  </a:lnTo>
                  <a:lnTo>
                    <a:pt x="1621537" y="73419"/>
                  </a:lnTo>
                  <a:lnTo>
                    <a:pt x="1676857" y="71242"/>
                  </a:lnTo>
                  <a:lnTo>
                    <a:pt x="1728108" y="68892"/>
                  </a:lnTo>
                  <a:lnTo>
                    <a:pt x="1775037" y="66379"/>
                  </a:lnTo>
                  <a:lnTo>
                    <a:pt x="1817393" y="63716"/>
                  </a:lnTo>
                  <a:lnTo>
                    <a:pt x="1887369" y="57977"/>
                  </a:lnTo>
                  <a:lnTo>
                    <a:pt x="1936014" y="51761"/>
                  </a:lnTo>
                  <a:lnTo>
                    <a:pt x="1964563" y="41732"/>
                  </a:lnTo>
                  <a:lnTo>
                    <a:pt x="1961306" y="38309"/>
                  </a:lnTo>
                  <a:lnTo>
                    <a:pt x="1914485" y="28540"/>
                  </a:lnTo>
                  <a:lnTo>
                    <a:pt x="1854921" y="22552"/>
                  </a:lnTo>
                  <a:lnTo>
                    <a:pt x="1775037" y="17084"/>
                  </a:lnTo>
                  <a:lnTo>
                    <a:pt x="1728108" y="14572"/>
                  </a:lnTo>
                  <a:lnTo>
                    <a:pt x="1676857" y="12222"/>
                  </a:lnTo>
                  <a:lnTo>
                    <a:pt x="1621537" y="10044"/>
                  </a:lnTo>
                  <a:lnTo>
                    <a:pt x="1562401" y="8051"/>
                  </a:lnTo>
                  <a:lnTo>
                    <a:pt x="1499702" y="6251"/>
                  </a:lnTo>
                  <a:lnTo>
                    <a:pt x="1433693" y="4657"/>
                  </a:lnTo>
                  <a:lnTo>
                    <a:pt x="1364627" y="3279"/>
                  </a:lnTo>
                  <a:lnTo>
                    <a:pt x="1292756" y="2127"/>
                  </a:lnTo>
                  <a:lnTo>
                    <a:pt x="1218333" y="1212"/>
                  </a:lnTo>
                  <a:lnTo>
                    <a:pt x="1141611" y="546"/>
                  </a:lnTo>
                  <a:lnTo>
                    <a:pt x="1062843" y="138"/>
                  </a:lnTo>
                  <a:lnTo>
                    <a:pt x="982281" y="0"/>
                  </a:lnTo>
                  <a:close/>
                </a:path>
              </a:pathLst>
            </a:custGeom>
            <a:solidFill>
              <a:srgbClr val="EBECF0">
                <a:alpha val="6724"/>
              </a:srgbClr>
            </a:solidFill>
          </p:spPr>
          <p:txBody>
            <a:bodyPr wrap="square" lIns="0" tIns="0" rIns="0" bIns="0" rtlCol="0"/>
            <a:lstStyle/>
            <a:p>
              <a:endParaRPr dirty="0"/>
            </a:p>
          </p:txBody>
        </p:sp>
        <p:sp>
          <p:nvSpPr>
            <p:cNvPr id="19" name="object 19"/>
            <p:cNvSpPr/>
            <p:nvPr/>
          </p:nvSpPr>
          <p:spPr>
            <a:xfrm>
              <a:off x="5381810" y="3806243"/>
              <a:ext cx="1951989" cy="81915"/>
            </a:xfrm>
            <a:custGeom>
              <a:avLst/>
              <a:gdLst/>
              <a:ahLst/>
              <a:cxnLst/>
              <a:rect l="l" t="t" r="r" b="b"/>
              <a:pathLst>
                <a:path w="1951990" h="81914">
                  <a:moveTo>
                    <a:pt x="975791" y="0"/>
                  </a:moveTo>
                  <a:lnTo>
                    <a:pt x="895762" y="135"/>
                  </a:lnTo>
                  <a:lnTo>
                    <a:pt x="817514" y="533"/>
                  </a:lnTo>
                  <a:lnTo>
                    <a:pt x="741298" y="1185"/>
                  </a:lnTo>
                  <a:lnTo>
                    <a:pt x="667367" y="2079"/>
                  </a:lnTo>
                  <a:lnTo>
                    <a:pt x="595970" y="3205"/>
                  </a:lnTo>
                  <a:lnTo>
                    <a:pt x="527360" y="4553"/>
                  </a:lnTo>
                  <a:lnTo>
                    <a:pt x="461787" y="6111"/>
                  </a:lnTo>
                  <a:lnTo>
                    <a:pt x="399503" y="7870"/>
                  </a:lnTo>
                  <a:lnTo>
                    <a:pt x="340758" y="9819"/>
                  </a:lnTo>
                  <a:lnTo>
                    <a:pt x="285803" y="11947"/>
                  </a:lnTo>
                  <a:lnTo>
                    <a:pt x="234891" y="14244"/>
                  </a:lnTo>
                  <a:lnTo>
                    <a:pt x="188272" y="16700"/>
                  </a:lnTo>
                  <a:lnTo>
                    <a:pt x="146196" y="19304"/>
                  </a:lnTo>
                  <a:lnTo>
                    <a:pt x="76682" y="24913"/>
                  </a:lnTo>
                  <a:lnTo>
                    <a:pt x="28359" y="30989"/>
                  </a:lnTo>
                  <a:lnTo>
                    <a:pt x="0" y="40792"/>
                  </a:lnTo>
                  <a:lnTo>
                    <a:pt x="3234" y="44138"/>
                  </a:lnTo>
                  <a:lnTo>
                    <a:pt x="49746" y="53686"/>
                  </a:lnTo>
                  <a:lnTo>
                    <a:pt x="108916" y="59539"/>
                  </a:lnTo>
                  <a:lnTo>
                    <a:pt x="188272" y="64884"/>
                  </a:lnTo>
                  <a:lnTo>
                    <a:pt x="234891" y="67339"/>
                  </a:lnTo>
                  <a:lnTo>
                    <a:pt x="285803" y="69637"/>
                  </a:lnTo>
                  <a:lnTo>
                    <a:pt x="340758" y="71765"/>
                  </a:lnTo>
                  <a:lnTo>
                    <a:pt x="399503" y="73714"/>
                  </a:lnTo>
                  <a:lnTo>
                    <a:pt x="461787" y="75473"/>
                  </a:lnTo>
                  <a:lnTo>
                    <a:pt x="527360" y="77031"/>
                  </a:lnTo>
                  <a:lnTo>
                    <a:pt x="595970" y="78379"/>
                  </a:lnTo>
                  <a:lnTo>
                    <a:pt x="667367" y="79505"/>
                  </a:lnTo>
                  <a:lnTo>
                    <a:pt x="741298" y="80399"/>
                  </a:lnTo>
                  <a:lnTo>
                    <a:pt x="817514" y="81050"/>
                  </a:lnTo>
                  <a:lnTo>
                    <a:pt x="895762" y="81449"/>
                  </a:lnTo>
                  <a:lnTo>
                    <a:pt x="975791" y="81584"/>
                  </a:lnTo>
                  <a:lnTo>
                    <a:pt x="1055821" y="81449"/>
                  </a:lnTo>
                  <a:lnTo>
                    <a:pt x="1134069" y="81050"/>
                  </a:lnTo>
                  <a:lnTo>
                    <a:pt x="1210284" y="80399"/>
                  </a:lnTo>
                  <a:lnTo>
                    <a:pt x="1284214" y="79505"/>
                  </a:lnTo>
                  <a:lnTo>
                    <a:pt x="1355610" y="78379"/>
                  </a:lnTo>
                  <a:lnTo>
                    <a:pt x="1424220" y="77031"/>
                  </a:lnTo>
                  <a:lnTo>
                    <a:pt x="1489792" y="75473"/>
                  </a:lnTo>
                  <a:lnTo>
                    <a:pt x="1552075" y="73714"/>
                  </a:lnTo>
                  <a:lnTo>
                    <a:pt x="1610819" y="71765"/>
                  </a:lnTo>
                  <a:lnTo>
                    <a:pt x="1665773" y="69637"/>
                  </a:lnTo>
                  <a:lnTo>
                    <a:pt x="1716684" y="67339"/>
                  </a:lnTo>
                  <a:lnTo>
                    <a:pt x="1763303" y="64884"/>
                  </a:lnTo>
                  <a:lnTo>
                    <a:pt x="1805377" y="62280"/>
                  </a:lnTo>
                  <a:lnTo>
                    <a:pt x="1874889" y="56670"/>
                  </a:lnTo>
                  <a:lnTo>
                    <a:pt x="1923212" y="50595"/>
                  </a:lnTo>
                  <a:lnTo>
                    <a:pt x="1951570" y="40792"/>
                  </a:lnTo>
                  <a:lnTo>
                    <a:pt x="1948336" y="37446"/>
                  </a:lnTo>
                  <a:lnTo>
                    <a:pt x="1901825" y="27898"/>
                  </a:lnTo>
                  <a:lnTo>
                    <a:pt x="1842656" y="22045"/>
                  </a:lnTo>
                  <a:lnTo>
                    <a:pt x="1763303" y="16700"/>
                  </a:lnTo>
                  <a:lnTo>
                    <a:pt x="1716684" y="14244"/>
                  </a:lnTo>
                  <a:lnTo>
                    <a:pt x="1665773" y="11947"/>
                  </a:lnTo>
                  <a:lnTo>
                    <a:pt x="1610819" y="9819"/>
                  </a:lnTo>
                  <a:lnTo>
                    <a:pt x="1552075" y="7870"/>
                  </a:lnTo>
                  <a:lnTo>
                    <a:pt x="1489792" y="6111"/>
                  </a:lnTo>
                  <a:lnTo>
                    <a:pt x="1424220" y="4553"/>
                  </a:lnTo>
                  <a:lnTo>
                    <a:pt x="1355610" y="3205"/>
                  </a:lnTo>
                  <a:lnTo>
                    <a:pt x="1284214" y="2079"/>
                  </a:lnTo>
                  <a:lnTo>
                    <a:pt x="1210284" y="1185"/>
                  </a:lnTo>
                  <a:lnTo>
                    <a:pt x="1134069" y="533"/>
                  </a:lnTo>
                  <a:lnTo>
                    <a:pt x="1055821" y="135"/>
                  </a:lnTo>
                  <a:lnTo>
                    <a:pt x="975791" y="0"/>
                  </a:lnTo>
                  <a:close/>
                </a:path>
              </a:pathLst>
            </a:custGeom>
            <a:solidFill>
              <a:srgbClr val="E9EBEE">
                <a:alpha val="7685"/>
              </a:srgbClr>
            </a:solidFill>
          </p:spPr>
          <p:txBody>
            <a:bodyPr wrap="square" lIns="0" tIns="0" rIns="0" bIns="0" rtlCol="0"/>
            <a:lstStyle/>
            <a:p>
              <a:endParaRPr dirty="0"/>
            </a:p>
          </p:txBody>
        </p:sp>
        <p:sp>
          <p:nvSpPr>
            <p:cNvPr id="20" name="object 20"/>
            <p:cNvSpPr/>
            <p:nvPr/>
          </p:nvSpPr>
          <p:spPr>
            <a:xfrm>
              <a:off x="5388320" y="3807164"/>
              <a:ext cx="1938655" cy="80010"/>
            </a:xfrm>
            <a:custGeom>
              <a:avLst/>
              <a:gdLst/>
              <a:ahLst/>
              <a:cxnLst/>
              <a:rect l="l" t="t" r="r" b="b"/>
              <a:pathLst>
                <a:path w="1938654" h="80010">
                  <a:moveTo>
                    <a:pt x="969289" y="0"/>
                  </a:moveTo>
                  <a:lnTo>
                    <a:pt x="889793" y="132"/>
                  </a:lnTo>
                  <a:lnTo>
                    <a:pt x="812067" y="521"/>
                  </a:lnTo>
                  <a:lnTo>
                    <a:pt x="736359" y="1158"/>
                  </a:lnTo>
                  <a:lnTo>
                    <a:pt x="662921" y="2031"/>
                  </a:lnTo>
                  <a:lnTo>
                    <a:pt x="592000" y="3131"/>
                  </a:lnTo>
                  <a:lnTo>
                    <a:pt x="523847" y="4448"/>
                  </a:lnTo>
                  <a:lnTo>
                    <a:pt x="458711" y="5971"/>
                  </a:lnTo>
                  <a:lnTo>
                    <a:pt x="396842" y="7689"/>
                  </a:lnTo>
                  <a:lnTo>
                    <a:pt x="338488" y="9593"/>
                  </a:lnTo>
                  <a:lnTo>
                    <a:pt x="283900" y="11672"/>
                  </a:lnTo>
                  <a:lnTo>
                    <a:pt x="233327" y="13917"/>
                  </a:lnTo>
                  <a:lnTo>
                    <a:pt x="187018" y="16316"/>
                  </a:lnTo>
                  <a:lnTo>
                    <a:pt x="145223" y="18860"/>
                  </a:lnTo>
                  <a:lnTo>
                    <a:pt x="76172" y="24340"/>
                  </a:lnTo>
                  <a:lnTo>
                    <a:pt x="28170" y="30275"/>
                  </a:lnTo>
                  <a:lnTo>
                    <a:pt x="0" y="39852"/>
                  </a:lnTo>
                  <a:lnTo>
                    <a:pt x="3213" y="43121"/>
                  </a:lnTo>
                  <a:lnTo>
                    <a:pt x="49415" y="52448"/>
                  </a:lnTo>
                  <a:lnTo>
                    <a:pt x="108191" y="58166"/>
                  </a:lnTo>
                  <a:lnTo>
                    <a:pt x="187018" y="63388"/>
                  </a:lnTo>
                  <a:lnTo>
                    <a:pt x="233327" y="65787"/>
                  </a:lnTo>
                  <a:lnTo>
                    <a:pt x="283900" y="68032"/>
                  </a:lnTo>
                  <a:lnTo>
                    <a:pt x="338488" y="70111"/>
                  </a:lnTo>
                  <a:lnTo>
                    <a:pt x="396842" y="72015"/>
                  </a:lnTo>
                  <a:lnTo>
                    <a:pt x="458711" y="73734"/>
                  </a:lnTo>
                  <a:lnTo>
                    <a:pt x="523847" y="75256"/>
                  </a:lnTo>
                  <a:lnTo>
                    <a:pt x="592000" y="76573"/>
                  </a:lnTo>
                  <a:lnTo>
                    <a:pt x="662921" y="77673"/>
                  </a:lnTo>
                  <a:lnTo>
                    <a:pt x="736359" y="78546"/>
                  </a:lnTo>
                  <a:lnTo>
                    <a:pt x="812067" y="79183"/>
                  </a:lnTo>
                  <a:lnTo>
                    <a:pt x="889793" y="79573"/>
                  </a:lnTo>
                  <a:lnTo>
                    <a:pt x="969289" y="79705"/>
                  </a:lnTo>
                  <a:lnTo>
                    <a:pt x="1048787" y="79573"/>
                  </a:lnTo>
                  <a:lnTo>
                    <a:pt x="1126515" y="79183"/>
                  </a:lnTo>
                  <a:lnTo>
                    <a:pt x="1202223" y="78546"/>
                  </a:lnTo>
                  <a:lnTo>
                    <a:pt x="1275663" y="77673"/>
                  </a:lnTo>
                  <a:lnTo>
                    <a:pt x="1346585" y="76573"/>
                  </a:lnTo>
                  <a:lnTo>
                    <a:pt x="1414739" y="75256"/>
                  </a:lnTo>
                  <a:lnTo>
                    <a:pt x="1479876" y="73734"/>
                  </a:lnTo>
                  <a:lnTo>
                    <a:pt x="1541746" y="72015"/>
                  </a:lnTo>
                  <a:lnTo>
                    <a:pt x="1600100" y="70111"/>
                  </a:lnTo>
                  <a:lnTo>
                    <a:pt x="1654689" y="68032"/>
                  </a:lnTo>
                  <a:lnTo>
                    <a:pt x="1705263" y="65787"/>
                  </a:lnTo>
                  <a:lnTo>
                    <a:pt x="1751572" y="63388"/>
                  </a:lnTo>
                  <a:lnTo>
                    <a:pt x="1793367" y="60844"/>
                  </a:lnTo>
                  <a:lnTo>
                    <a:pt x="1862418" y="55364"/>
                  </a:lnTo>
                  <a:lnTo>
                    <a:pt x="1910420" y="49429"/>
                  </a:lnTo>
                  <a:lnTo>
                    <a:pt x="1938591" y="39852"/>
                  </a:lnTo>
                  <a:lnTo>
                    <a:pt x="1935378" y="36584"/>
                  </a:lnTo>
                  <a:lnTo>
                    <a:pt x="1889175" y="27256"/>
                  </a:lnTo>
                  <a:lnTo>
                    <a:pt x="1830399" y="21538"/>
                  </a:lnTo>
                  <a:lnTo>
                    <a:pt x="1751572" y="16316"/>
                  </a:lnTo>
                  <a:lnTo>
                    <a:pt x="1705263" y="13917"/>
                  </a:lnTo>
                  <a:lnTo>
                    <a:pt x="1654689" y="11672"/>
                  </a:lnTo>
                  <a:lnTo>
                    <a:pt x="1600100" y="9593"/>
                  </a:lnTo>
                  <a:lnTo>
                    <a:pt x="1541746" y="7689"/>
                  </a:lnTo>
                  <a:lnTo>
                    <a:pt x="1479876" y="5971"/>
                  </a:lnTo>
                  <a:lnTo>
                    <a:pt x="1414739" y="4448"/>
                  </a:lnTo>
                  <a:lnTo>
                    <a:pt x="1346585" y="3131"/>
                  </a:lnTo>
                  <a:lnTo>
                    <a:pt x="1275663" y="2031"/>
                  </a:lnTo>
                  <a:lnTo>
                    <a:pt x="1202223" y="1158"/>
                  </a:lnTo>
                  <a:lnTo>
                    <a:pt x="1126515" y="521"/>
                  </a:lnTo>
                  <a:lnTo>
                    <a:pt x="1048787" y="132"/>
                  </a:lnTo>
                  <a:lnTo>
                    <a:pt x="969289" y="0"/>
                  </a:lnTo>
                  <a:close/>
                </a:path>
              </a:pathLst>
            </a:custGeom>
            <a:solidFill>
              <a:srgbClr val="E7E8EC">
                <a:alpha val="8645"/>
              </a:srgbClr>
            </a:solidFill>
          </p:spPr>
          <p:txBody>
            <a:bodyPr wrap="square" lIns="0" tIns="0" rIns="0" bIns="0" rtlCol="0"/>
            <a:lstStyle/>
            <a:p>
              <a:endParaRPr dirty="0"/>
            </a:p>
          </p:txBody>
        </p:sp>
        <p:sp>
          <p:nvSpPr>
            <p:cNvPr id="21" name="object 21"/>
            <p:cNvSpPr/>
            <p:nvPr/>
          </p:nvSpPr>
          <p:spPr>
            <a:xfrm>
              <a:off x="5394829" y="3808086"/>
              <a:ext cx="1925955" cy="78105"/>
            </a:xfrm>
            <a:custGeom>
              <a:avLst/>
              <a:gdLst/>
              <a:ahLst/>
              <a:cxnLst/>
              <a:rect l="l" t="t" r="r" b="b"/>
              <a:pathLst>
                <a:path w="1925954" h="78104">
                  <a:moveTo>
                    <a:pt x="962799" y="0"/>
                  </a:moveTo>
                  <a:lnTo>
                    <a:pt x="879726" y="142"/>
                  </a:lnTo>
                  <a:lnTo>
                    <a:pt x="798614" y="563"/>
                  </a:lnTo>
                  <a:lnTo>
                    <a:pt x="719754" y="1250"/>
                  </a:lnTo>
                  <a:lnTo>
                    <a:pt x="643434" y="2192"/>
                  </a:lnTo>
                  <a:lnTo>
                    <a:pt x="569944" y="3376"/>
                  </a:lnTo>
                  <a:lnTo>
                    <a:pt x="499572" y="4792"/>
                  </a:lnTo>
                  <a:lnTo>
                    <a:pt x="432607" y="6427"/>
                  </a:lnTo>
                  <a:lnTo>
                    <a:pt x="369338" y="8269"/>
                  </a:lnTo>
                  <a:lnTo>
                    <a:pt x="310055" y="10308"/>
                  </a:lnTo>
                  <a:lnTo>
                    <a:pt x="255046" y="12532"/>
                  </a:lnTo>
                  <a:lnTo>
                    <a:pt x="204601" y="14928"/>
                  </a:lnTo>
                  <a:lnTo>
                    <a:pt x="159008" y="17485"/>
                  </a:lnTo>
                  <a:lnTo>
                    <a:pt x="118556" y="20191"/>
                  </a:lnTo>
                  <a:lnTo>
                    <a:pt x="54233" y="26006"/>
                  </a:lnTo>
                  <a:lnTo>
                    <a:pt x="13943" y="32277"/>
                  </a:lnTo>
                  <a:lnTo>
                    <a:pt x="0" y="38912"/>
                  </a:lnTo>
                  <a:lnTo>
                    <a:pt x="3534" y="42269"/>
                  </a:lnTo>
                  <a:lnTo>
                    <a:pt x="54233" y="51819"/>
                  </a:lnTo>
                  <a:lnTo>
                    <a:pt x="118556" y="57633"/>
                  </a:lnTo>
                  <a:lnTo>
                    <a:pt x="159008" y="60340"/>
                  </a:lnTo>
                  <a:lnTo>
                    <a:pt x="204601" y="62897"/>
                  </a:lnTo>
                  <a:lnTo>
                    <a:pt x="255046" y="65293"/>
                  </a:lnTo>
                  <a:lnTo>
                    <a:pt x="310055" y="67516"/>
                  </a:lnTo>
                  <a:lnTo>
                    <a:pt x="369338" y="69555"/>
                  </a:lnTo>
                  <a:lnTo>
                    <a:pt x="432607" y="71398"/>
                  </a:lnTo>
                  <a:lnTo>
                    <a:pt x="499572" y="73033"/>
                  </a:lnTo>
                  <a:lnTo>
                    <a:pt x="569944" y="74449"/>
                  </a:lnTo>
                  <a:lnTo>
                    <a:pt x="643434" y="75633"/>
                  </a:lnTo>
                  <a:lnTo>
                    <a:pt x="719754" y="76574"/>
                  </a:lnTo>
                  <a:lnTo>
                    <a:pt x="798614" y="77261"/>
                  </a:lnTo>
                  <a:lnTo>
                    <a:pt x="879726" y="77682"/>
                  </a:lnTo>
                  <a:lnTo>
                    <a:pt x="962799" y="77825"/>
                  </a:lnTo>
                  <a:lnTo>
                    <a:pt x="1045873" y="77682"/>
                  </a:lnTo>
                  <a:lnTo>
                    <a:pt x="1126984" y="77261"/>
                  </a:lnTo>
                  <a:lnTo>
                    <a:pt x="1205844" y="76574"/>
                  </a:lnTo>
                  <a:lnTo>
                    <a:pt x="1282164" y="75633"/>
                  </a:lnTo>
                  <a:lnTo>
                    <a:pt x="1355654" y="74449"/>
                  </a:lnTo>
                  <a:lnTo>
                    <a:pt x="1426027" y="73033"/>
                  </a:lnTo>
                  <a:lnTo>
                    <a:pt x="1492992" y="71398"/>
                  </a:lnTo>
                  <a:lnTo>
                    <a:pt x="1556260" y="69555"/>
                  </a:lnTo>
                  <a:lnTo>
                    <a:pt x="1615543" y="67516"/>
                  </a:lnTo>
                  <a:lnTo>
                    <a:pt x="1670552" y="65293"/>
                  </a:lnTo>
                  <a:lnTo>
                    <a:pt x="1720998" y="62897"/>
                  </a:lnTo>
                  <a:lnTo>
                    <a:pt x="1766591" y="60340"/>
                  </a:lnTo>
                  <a:lnTo>
                    <a:pt x="1807043" y="57633"/>
                  </a:lnTo>
                  <a:lnTo>
                    <a:pt x="1871366" y="51819"/>
                  </a:lnTo>
                  <a:lnTo>
                    <a:pt x="1911655" y="45547"/>
                  </a:lnTo>
                  <a:lnTo>
                    <a:pt x="1925599" y="38912"/>
                  </a:lnTo>
                  <a:lnTo>
                    <a:pt x="1922065" y="35555"/>
                  </a:lnTo>
                  <a:lnTo>
                    <a:pt x="1871366" y="26006"/>
                  </a:lnTo>
                  <a:lnTo>
                    <a:pt x="1807043" y="20191"/>
                  </a:lnTo>
                  <a:lnTo>
                    <a:pt x="1766591" y="17485"/>
                  </a:lnTo>
                  <a:lnTo>
                    <a:pt x="1720998" y="14928"/>
                  </a:lnTo>
                  <a:lnTo>
                    <a:pt x="1670552" y="12532"/>
                  </a:lnTo>
                  <a:lnTo>
                    <a:pt x="1615543" y="10308"/>
                  </a:lnTo>
                  <a:lnTo>
                    <a:pt x="1556260" y="8269"/>
                  </a:lnTo>
                  <a:lnTo>
                    <a:pt x="1492992" y="6427"/>
                  </a:lnTo>
                  <a:lnTo>
                    <a:pt x="1426027" y="4792"/>
                  </a:lnTo>
                  <a:lnTo>
                    <a:pt x="1355654" y="3376"/>
                  </a:lnTo>
                  <a:lnTo>
                    <a:pt x="1282164" y="2192"/>
                  </a:lnTo>
                  <a:lnTo>
                    <a:pt x="1205844" y="1250"/>
                  </a:lnTo>
                  <a:lnTo>
                    <a:pt x="1126984" y="563"/>
                  </a:lnTo>
                  <a:lnTo>
                    <a:pt x="1045873" y="142"/>
                  </a:lnTo>
                  <a:lnTo>
                    <a:pt x="962799" y="0"/>
                  </a:lnTo>
                  <a:close/>
                </a:path>
              </a:pathLst>
            </a:custGeom>
            <a:solidFill>
              <a:srgbClr val="E3E6EB">
                <a:alpha val="9606"/>
              </a:srgbClr>
            </a:solidFill>
          </p:spPr>
          <p:txBody>
            <a:bodyPr wrap="square" lIns="0" tIns="0" rIns="0" bIns="0" rtlCol="0"/>
            <a:lstStyle/>
            <a:p>
              <a:endParaRPr dirty="0"/>
            </a:p>
          </p:txBody>
        </p:sp>
        <p:sp>
          <p:nvSpPr>
            <p:cNvPr id="22" name="object 22"/>
            <p:cNvSpPr/>
            <p:nvPr/>
          </p:nvSpPr>
          <p:spPr>
            <a:xfrm>
              <a:off x="5401338" y="3809006"/>
              <a:ext cx="1912620" cy="76200"/>
            </a:xfrm>
            <a:custGeom>
              <a:avLst/>
              <a:gdLst/>
              <a:ahLst/>
              <a:cxnLst/>
              <a:rect l="l" t="t" r="r" b="b"/>
              <a:pathLst>
                <a:path w="1912620" h="76200">
                  <a:moveTo>
                    <a:pt x="956310" y="0"/>
                  </a:moveTo>
                  <a:lnTo>
                    <a:pt x="873795" y="139"/>
                  </a:lnTo>
                  <a:lnTo>
                    <a:pt x="793231" y="550"/>
                  </a:lnTo>
                  <a:lnTo>
                    <a:pt x="714902" y="1220"/>
                  </a:lnTo>
                  <a:lnTo>
                    <a:pt x="639096" y="2139"/>
                  </a:lnTo>
                  <a:lnTo>
                    <a:pt x="566101" y="3295"/>
                  </a:lnTo>
                  <a:lnTo>
                    <a:pt x="496203" y="4676"/>
                  </a:lnTo>
                  <a:lnTo>
                    <a:pt x="429690" y="6272"/>
                  </a:lnTo>
                  <a:lnTo>
                    <a:pt x="366848" y="8070"/>
                  </a:lnTo>
                  <a:lnTo>
                    <a:pt x="307964" y="10060"/>
                  </a:lnTo>
                  <a:lnTo>
                    <a:pt x="253326" y="12230"/>
                  </a:lnTo>
                  <a:lnTo>
                    <a:pt x="203221" y="14568"/>
                  </a:lnTo>
                  <a:lnTo>
                    <a:pt x="157935" y="17063"/>
                  </a:lnTo>
                  <a:lnTo>
                    <a:pt x="117756" y="19705"/>
                  </a:lnTo>
                  <a:lnTo>
                    <a:pt x="53867" y="25378"/>
                  </a:lnTo>
                  <a:lnTo>
                    <a:pt x="13849" y="31498"/>
                  </a:lnTo>
                  <a:lnTo>
                    <a:pt x="0" y="37973"/>
                  </a:lnTo>
                  <a:lnTo>
                    <a:pt x="3510" y="41248"/>
                  </a:lnTo>
                  <a:lnTo>
                    <a:pt x="53867" y="50567"/>
                  </a:lnTo>
                  <a:lnTo>
                    <a:pt x="117756" y="56240"/>
                  </a:lnTo>
                  <a:lnTo>
                    <a:pt x="157935" y="58882"/>
                  </a:lnTo>
                  <a:lnTo>
                    <a:pt x="203221" y="61377"/>
                  </a:lnTo>
                  <a:lnTo>
                    <a:pt x="253326" y="63715"/>
                  </a:lnTo>
                  <a:lnTo>
                    <a:pt x="307964" y="65885"/>
                  </a:lnTo>
                  <a:lnTo>
                    <a:pt x="366848" y="67875"/>
                  </a:lnTo>
                  <a:lnTo>
                    <a:pt x="429690" y="69673"/>
                  </a:lnTo>
                  <a:lnTo>
                    <a:pt x="496203" y="71269"/>
                  </a:lnTo>
                  <a:lnTo>
                    <a:pt x="566101" y="72650"/>
                  </a:lnTo>
                  <a:lnTo>
                    <a:pt x="639096" y="73806"/>
                  </a:lnTo>
                  <a:lnTo>
                    <a:pt x="714902" y="74725"/>
                  </a:lnTo>
                  <a:lnTo>
                    <a:pt x="793231" y="75395"/>
                  </a:lnTo>
                  <a:lnTo>
                    <a:pt x="873795" y="75806"/>
                  </a:lnTo>
                  <a:lnTo>
                    <a:pt x="956310" y="75946"/>
                  </a:lnTo>
                  <a:lnTo>
                    <a:pt x="1038823" y="75806"/>
                  </a:lnTo>
                  <a:lnTo>
                    <a:pt x="1119388" y="75395"/>
                  </a:lnTo>
                  <a:lnTo>
                    <a:pt x="1197716" y="74725"/>
                  </a:lnTo>
                  <a:lnTo>
                    <a:pt x="1273521" y="73806"/>
                  </a:lnTo>
                  <a:lnTo>
                    <a:pt x="1346516" y="72650"/>
                  </a:lnTo>
                  <a:lnTo>
                    <a:pt x="1416413" y="71269"/>
                  </a:lnTo>
                  <a:lnTo>
                    <a:pt x="1482925" y="69673"/>
                  </a:lnTo>
                  <a:lnTo>
                    <a:pt x="1545767" y="67875"/>
                  </a:lnTo>
                  <a:lnTo>
                    <a:pt x="1604649" y="65885"/>
                  </a:lnTo>
                  <a:lnTo>
                    <a:pt x="1659286" y="63715"/>
                  </a:lnTo>
                  <a:lnTo>
                    <a:pt x="1709390" y="61377"/>
                  </a:lnTo>
                  <a:lnTo>
                    <a:pt x="1754675" y="58882"/>
                  </a:lnTo>
                  <a:lnTo>
                    <a:pt x="1794853" y="56240"/>
                  </a:lnTo>
                  <a:lnTo>
                    <a:pt x="1858741" y="50567"/>
                  </a:lnTo>
                  <a:lnTo>
                    <a:pt x="1898758" y="44447"/>
                  </a:lnTo>
                  <a:lnTo>
                    <a:pt x="1912607" y="37973"/>
                  </a:lnTo>
                  <a:lnTo>
                    <a:pt x="1909097" y="34697"/>
                  </a:lnTo>
                  <a:lnTo>
                    <a:pt x="1858741" y="25378"/>
                  </a:lnTo>
                  <a:lnTo>
                    <a:pt x="1794853" y="19705"/>
                  </a:lnTo>
                  <a:lnTo>
                    <a:pt x="1754675" y="17063"/>
                  </a:lnTo>
                  <a:lnTo>
                    <a:pt x="1709390" y="14568"/>
                  </a:lnTo>
                  <a:lnTo>
                    <a:pt x="1659286" y="12230"/>
                  </a:lnTo>
                  <a:lnTo>
                    <a:pt x="1604649" y="10060"/>
                  </a:lnTo>
                  <a:lnTo>
                    <a:pt x="1545767" y="8070"/>
                  </a:lnTo>
                  <a:lnTo>
                    <a:pt x="1482925" y="6272"/>
                  </a:lnTo>
                  <a:lnTo>
                    <a:pt x="1416413" y="4676"/>
                  </a:lnTo>
                  <a:lnTo>
                    <a:pt x="1346516" y="3295"/>
                  </a:lnTo>
                  <a:lnTo>
                    <a:pt x="1273521" y="2139"/>
                  </a:lnTo>
                  <a:lnTo>
                    <a:pt x="1197716" y="1220"/>
                  </a:lnTo>
                  <a:lnTo>
                    <a:pt x="1119388" y="550"/>
                  </a:lnTo>
                  <a:lnTo>
                    <a:pt x="1038823" y="139"/>
                  </a:lnTo>
                  <a:lnTo>
                    <a:pt x="956310" y="0"/>
                  </a:lnTo>
                  <a:close/>
                </a:path>
              </a:pathLst>
            </a:custGeom>
            <a:solidFill>
              <a:srgbClr val="E0E2E9">
                <a:alpha val="10568"/>
              </a:srgbClr>
            </a:solidFill>
          </p:spPr>
          <p:txBody>
            <a:bodyPr wrap="square" lIns="0" tIns="0" rIns="0" bIns="0" rtlCol="0"/>
            <a:lstStyle/>
            <a:p>
              <a:endParaRPr dirty="0"/>
            </a:p>
          </p:txBody>
        </p:sp>
        <p:sp>
          <p:nvSpPr>
            <p:cNvPr id="23" name="object 23"/>
            <p:cNvSpPr/>
            <p:nvPr/>
          </p:nvSpPr>
          <p:spPr>
            <a:xfrm>
              <a:off x="5407848" y="3809928"/>
              <a:ext cx="1899920" cy="74295"/>
            </a:xfrm>
            <a:custGeom>
              <a:avLst/>
              <a:gdLst/>
              <a:ahLst/>
              <a:cxnLst/>
              <a:rect l="l" t="t" r="r" b="b"/>
              <a:pathLst>
                <a:path w="1899920" h="74295">
                  <a:moveTo>
                    <a:pt x="949807" y="0"/>
                  </a:moveTo>
                  <a:lnTo>
                    <a:pt x="867855" y="135"/>
                  </a:lnTo>
                  <a:lnTo>
                    <a:pt x="787838" y="536"/>
                  </a:lnTo>
                  <a:lnTo>
                    <a:pt x="710042" y="1190"/>
                  </a:lnTo>
                  <a:lnTo>
                    <a:pt x="634752" y="2086"/>
                  </a:lnTo>
                  <a:lnTo>
                    <a:pt x="562253" y="3213"/>
                  </a:lnTo>
                  <a:lnTo>
                    <a:pt x="492831" y="4561"/>
                  </a:lnTo>
                  <a:lnTo>
                    <a:pt x="426769" y="6117"/>
                  </a:lnTo>
                  <a:lnTo>
                    <a:pt x="364354" y="7871"/>
                  </a:lnTo>
                  <a:lnTo>
                    <a:pt x="305871" y="9812"/>
                  </a:lnTo>
                  <a:lnTo>
                    <a:pt x="251605" y="11928"/>
                  </a:lnTo>
                  <a:lnTo>
                    <a:pt x="201840" y="14208"/>
                  </a:lnTo>
                  <a:lnTo>
                    <a:pt x="156862" y="16642"/>
                  </a:lnTo>
                  <a:lnTo>
                    <a:pt x="116956" y="19218"/>
                  </a:lnTo>
                  <a:lnTo>
                    <a:pt x="53501" y="24751"/>
                  </a:lnTo>
                  <a:lnTo>
                    <a:pt x="13755" y="30719"/>
                  </a:lnTo>
                  <a:lnTo>
                    <a:pt x="0" y="37033"/>
                  </a:lnTo>
                  <a:lnTo>
                    <a:pt x="3486" y="40227"/>
                  </a:lnTo>
                  <a:lnTo>
                    <a:pt x="53501" y="49315"/>
                  </a:lnTo>
                  <a:lnTo>
                    <a:pt x="116956" y="54848"/>
                  </a:lnTo>
                  <a:lnTo>
                    <a:pt x="156862" y="57424"/>
                  </a:lnTo>
                  <a:lnTo>
                    <a:pt x="201840" y="59857"/>
                  </a:lnTo>
                  <a:lnTo>
                    <a:pt x="251605" y="62138"/>
                  </a:lnTo>
                  <a:lnTo>
                    <a:pt x="305871" y="64254"/>
                  </a:lnTo>
                  <a:lnTo>
                    <a:pt x="364354" y="66194"/>
                  </a:lnTo>
                  <a:lnTo>
                    <a:pt x="426769" y="67948"/>
                  </a:lnTo>
                  <a:lnTo>
                    <a:pt x="492831" y="69505"/>
                  </a:lnTo>
                  <a:lnTo>
                    <a:pt x="562253" y="70852"/>
                  </a:lnTo>
                  <a:lnTo>
                    <a:pt x="634752" y="71979"/>
                  </a:lnTo>
                  <a:lnTo>
                    <a:pt x="710042" y="72875"/>
                  </a:lnTo>
                  <a:lnTo>
                    <a:pt x="787838" y="73529"/>
                  </a:lnTo>
                  <a:lnTo>
                    <a:pt x="867855" y="73930"/>
                  </a:lnTo>
                  <a:lnTo>
                    <a:pt x="949807" y="74066"/>
                  </a:lnTo>
                  <a:lnTo>
                    <a:pt x="1031762" y="73930"/>
                  </a:lnTo>
                  <a:lnTo>
                    <a:pt x="1111780" y="73529"/>
                  </a:lnTo>
                  <a:lnTo>
                    <a:pt x="1189577" y="72875"/>
                  </a:lnTo>
                  <a:lnTo>
                    <a:pt x="1264869" y="71979"/>
                  </a:lnTo>
                  <a:lnTo>
                    <a:pt x="1337369" y="70852"/>
                  </a:lnTo>
                  <a:lnTo>
                    <a:pt x="1406792" y="69505"/>
                  </a:lnTo>
                  <a:lnTo>
                    <a:pt x="1472854" y="67948"/>
                  </a:lnTo>
                  <a:lnTo>
                    <a:pt x="1535270" y="66194"/>
                  </a:lnTo>
                  <a:lnTo>
                    <a:pt x="1593754" y="64254"/>
                  </a:lnTo>
                  <a:lnTo>
                    <a:pt x="1648021" y="62138"/>
                  </a:lnTo>
                  <a:lnTo>
                    <a:pt x="1697786" y="59857"/>
                  </a:lnTo>
                  <a:lnTo>
                    <a:pt x="1742764" y="57424"/>
                  </a:lnTo>
                  <a:lnTo>
                    <a:pt x="1782670" y="54848"/>
                  </a:lnTo>
                  <a:lnTo>
                    <a:pt x="1846126" y="49315"/>
                  </a:lnTo>
                  <a:lnTo>
                    <a:pt x="1885872" y="43346"/>
                  </a:lnTo>
                  <a:lnTo>
                    <a:pt x="1899627" y="37033"/>
                  </a:lnTo>
                  <a:lnTo>
                    <a:pt x="1896141" y="33838"/>
                  </a:lnTo>
                  <a:lnTo>
                    <a:pt x="1846126" y="24751"/>
                  </a:lnTo>
                  <a:lnTo>
                    <a:pt x="1782670" y="19218"/>
                  </a:lnTo>
                  <a:lnTo>
                    <a:pt x="1742764" y="16642"/>
                  </a:lnTo>
                  <a:lnTo>
                    <a:pt x="1697786" y="14208"/>
                  </a:lnTo>
                  <a:lnTo>
                    <a:pt x="1648021" y="11928"/>
                  </a:lnTo>
                  <a:lnTo>
                    <a:pt x="1593754" y="9812"/>
                  </a:lnTo>
                  <a:lnTo>
                    <a:pt x="1535270" y="7871"/>
                  </a:lnTo>
                  <a:lnTo>
                    <a:pt x="1472854" y="6117"/>
                  </a:lnTo>
                  <a:lnTo>
                    <a:pt x="1406792" y="4561"/>
                  </a:lnTo>
                  <a:lnTo>
                    <a:pt x="1337369" y="3213"/>
                  </a:lnTo>
                  <a:lnTo>
                    <a:pt x="1264869" y="2086"/>
                  </a:lnTo>
                  <a:lnTo>
                    <a:pt x="1189577" y="1190"/>
                  </a:lnTo>
                  <a:lnTo>
                    <a:pt x="1111780" y="536"/>
                  </a:lnTo>
                  <a:lnTo>
                    <a:pt x="1031762" y="135"/>
                  </a:lnTo>
                  <a:lnTo>
                    <a:pt x="949807" y="0"/>
                  </a:lnTo>
                  <a:close/>
                </a:path>
              </a:pathLst>
            </a:custGeom>
            <a:solidFill>
              <a:srgbClr val="DFDFE7">
                <a:alpha val="11528"/>
              </a:srgbClr>
            </a:solidFill>
          </p:spPr>
          <p:txBody>
            <a:bodyPr wrap="square" lIns="0" tIns="0" rIns="0" bIns="0" rtlCol="0"/>
            <a:lstStyle/>
            <a:p>
              <a:endParaRPr dirty="0"/>
            </a:p>
          </p:txBody>
        </p:sp>
        <p:sp>
          <p:nvSpPr>
            <p:cNvPr id="24" name="object 24"/>
            <p:cNvSpPr/>
            <p:nvPr/>
          </p:nvSpPr>
          <p:spPr>
            <a:xfrm>
              <a:off x="5414356" y="3810849"/>
              <a:ext cx="1887220" cy="72390"/>
            </a:xfrm>
            <a:custGeom>
              <a:avLst/>
              <a:gdLst/>
              <a:ahLst/>
              <a:cxnLst/>
              <a:rect l="l" t="t" r="r" b="b"/>
              <a:pathLst>
                <a:path w="1887220" h="72389">
                  <a:moveTo>
                    <a:pt x="943317" y="0"/>
                  </a:moveTo>
                  <a:lnTo>
                    <a:pt x="861924" y="132"/>
                  </a:lnTo>
                  <a:lnTo>
                    <a:pt x="782454" y="522"/>
                  </a:lnTo>
                  <a:lnTo>
                    <a:pt x="705189" y="1160"/>
                  </a:lnTo>
                  <a:lnTo>
                    <a:pt x="630414" y="2033"/>
                  </a:lnTo>
                  <a:lnTo>
                    <a:pt x="558410" y="3132"/>
                  </a:lnTo>
                  <a:lnTo>
                    <a:pt x="489462" y="4445"/>
                  </a:lnTo>
                  <a:lnTo>
                    <a:pt x="423852" y="5962"/>
                  </a:lnTo>
                  <a:lnTo>
                    <a:pt x="361864" y="7672"/>
                  </a:lnTo>
                  <a:lnTo>
                    <a:pt x="303780" y="9563"/>
                  </a:lnTo>
                  <a:lnTo>
                    <a:pt x="249885" y="11626"/>
                  </a:lnTo>
                  <a:lnTo>
                    <a:pt x="200460" y="13848"/>
                  </a:lnTo>
                  <a:lnTo>
                    <a:pt x="155789" y="16220"/>
                  </a:lnTo>
                  <a:lnTo>
                    <a:pt x="116156" y="18731"/>
                  </a:lnTo>
                  <a:lnTo>
                    <a:pt x="53135" y="24123"/>
                  </a:lnTo>
                  <a:lnTo>
                    <a:pt x="13661" y="29940"/>
                  </a:lnTo>
                  <a:lnTo>
                    <a:pt x="0" y="36093"/>
                  </a:lnTo>
                  <a:lnTo>
                    <a:pt x="3462" y="39206"/>
                  </a:lnTo>
                  <a:lnTo>
                    <a:pt x="53135" y="48062"/>
                  </a:lnTo>
                  <a:lnTo>
                    <a:pt x="116156" y="53455"/>
                  </a:lnTo>
                  <a:lnTo>
                    <a:pt x="155789" y="55965"/>
                  </a:lnTo>
                  <a:lnTo>
                    <a:pt x="200460" y="58337"/>
                  </a:lnTo>
                  <a:lnTo>
                    <a:pt x="249885" y="60560"/>
                  </a:lnTo>
                  <a:lnTo>
                    <a:pt x="303780" y="62622"/>
                  </a:lnTo>
                  <a:lnTo>
                    <a:pt x="361864" y="64514"/>
                  </a:lnTo>
                  <a:lnTo>
                    <a:pt x="423852" y="66224"/>
                  </a:lnTo>
                  <a:lnTo>
                    <a:pt x="489462" y="67740"/>
                  </a:lnTo>
                  <a:lnTo>
                    <a:pt x="558410" y="69054"/>
                  </a:lnTo>
                  <a:lnTo>
                    <a:pt x="630414" y="70152"/>
                  </a:lnTo>
                  <a:lnTo>
                    <a:pt x="705189" y="71026"/>
                  </a:lnTo>
                  <a:lnTo>
                    <a:pt x="782454" y="71663"/>
                  </a:lnTo>
                  <a:lnTo>
                    <a:pt x="861924" y="72054"/>
                  </a:lnTo>
                  <a:lnTo>
                    <a:pt x="943317" y="72186"/>
                  </a:lnTo>
                  <a:lnTo>
                    <a:pt x="1024710" y="72054"/>
                  </a:lnTo>
                  <a:lnTo>
                    <a:pt x="1104181" y="71663"/>
                  </a:lnTo>
                  <a:lnTo>
                    <a:pt x="1181445" y="71026"/>
                  </a:lnTo>
                  <a:lnTo>
                    <a:pt x="1256221" y="70152"/>
                  </a:lnTo>
                  <a:lnTo>
                    <a:pt x="1328225" y="69054"/>
                  </a:lnTo>
                  <a:lnTo>
                    <a:pt x="1397173" y="67740"/>
                  </a:lnTo>
                  <a:lnTo>
                    <a:pt x="1462783" y="66224"/>
                  </a:lnTo>
                  <a:lnTo>
                    <a:pt x="1524771" y="64514"/>
                  </a:lnTo>
                  <a:lnTo>
                    <a:pt x="1582855" y="62622"/>
                  </a:lnTo>
                  <a:lnTo>
                    <a:pt x="1636750" y="60560"/>
                  </a:lnTo>
                  <a:lnTo>
                    <a:pt x="1686175" y="58337"/>
                  </a:lnTo>
                  <a:lnTo>
                    <a:pt x="1730845" y="55965"/>
                  </a:lnTo>
                  <a:lnTo>
                    <a:pt x="1770478" y="53455"/>
                  </a:lnTo>
                  <a:lnTo>
                    <a:pt x="1833500" y="48062"/>
                  </a:lnTo>
                  <a:lnTo>
                    <a:pt x="1872974" y="42246"/>
                  </a:lnTo>
                  <a:lnTo>
                    <a:pt x="1886635" y="36093"/>
                  </a:lnTo>
                  <a:lnTo>
                    <a:pt x="1883173" y="32980"/>
                  </a:lnTo>
                  <a:lnTo>
                    <a:pt x="1833500" y="24123"/>
                  </a:lnTo>
                  <a:lnTo>
                    <a:pt x="1770478" y="18731"/>
                  </a:lnTo>
                  <a:lnTo>
                    <a:pt x="1730845" y="16220"/>
                  </a:lnTo>
                  <a:lnTo>
                    <a:pt x="1686175" y="13848"/>
                  </a:lnTo>
                  <a:lnTo>
                    <a:pt x="1636750" y="11626"/>
                  </a:lnTo>
                  <a:lnTo>
                    <a:pt x="1582855" y="9563"/>
                  </a:lnTo>
                  <a:lnTo>
                    <a:pt x="1524771" y="7672"/>
                  </a:lnTo>
                  <a:lnTo>
                    <a:pt x="1462783" y="5962"/>
                  </a:lnTo>
                  <a:lnTo>
                    <a:pt x="1397173" y="4445"/>
                  </a:lnTo>
                  <a:lnTo>
                    <a:pt x="1328225" y="3132"/>
                  </a:lnTo>
                  <a:lnTo>
                    <a:pt x="1256221" y="2033"/>
                  </a:lnTo>
                  <a:lnTo>
                    <a:pt x="1181445" y="1160"/>
                  </a:lnTo>
                  <a:lnTo>
                    <a:pt x="1104181" y="522"/>
                  </a:lnTo>
                  <a:lnTo>
                    <a:pt x="1024710" y="132"/>
                  </a:lnTo>
                  <a:lnTo>
                    <a:pt x="943317" y="0"/>
                  </a:lnTo>
                  <a:close/>
                </a:path>
              </a:pathLst>
            </a:custGeom>
            <a:solidFill>
              <a:srgbClr val="DCDEE3">
                <a:alpha val="12489"/>
              </a:srgbClr>
            </a:solidFill>
          </p:spPr>
          <p:txBody>
            <a:bodyPr wrap="square" lIns="0" tIns="0" rIns="0" bIns="0" rtlCol="0"/>
            <a:lstStyle/>
            <a:p>
              <a:endParaRPr dirty="0"/>
            </a:p>
          </p:txBody>
        </p:sp>
        <p:sp>
          <p:nvSpPr>
            <p:cNvPr id="25" name="object 25"/>
            <p:cNvSpPr/>
            <p:nvPr/>
          </p:nvSpPr>
          <p:spPr>
            <a:xfrm>
              <a:off x="5420865" y="3811784"/>
              <a:ext cx="1873885" cy="70485"/>
            </a:xfrm>
            <a:custGeom>
              <a:avLst/>
              <a:gdLst/>
              <a:ahLst/>
              <a:cxnLst/>
              <a:rect l="l" t="t" r="r" b="b"/>
              <a:pathLst>
                <a:path w="1873884" h="70485">
                  <a:moveTo>
                    <a:pt x="936828" y="0"/>
                  </a:moveTo>
                  <a:lnTo>
                    <a:pt x="855994" y="129"/>
                  </a:lnTo>
                  <a:lnTo>
                    <a:pt x="777070" y="508"/>
                  </a:lnTo>
                  <a:lnTo>
                    <a:pt x="626076" y="1979"/>
                  </a:lnTo>
                  <a:lnTo>
                    <a:pt x="554567" y="3049"/>
                  </a:lnTo>
                  <a:lnTo>
                    <a:pt x="486093" y="4327"/>
                  </a:lnTo>
                  <a:lnTo>
                    <a:pt x="420935" y="5804"/>
                  </a:lnTo>
                  <a:lnTo>
                    <a:pt x="359373" y="7468"/>
                  </a:lnTo>
                  <a:lnTo>
                    <a:pt x="301689" y="9309"/>
                  </a:lnTo>
                  <a:lnTo>
                    <a:pt x="248164" y="11317"/>
                  </a:lnTo>
                  <a:lnTo>
                    <a:pt x="199080" y="13481"/>
                  </a:lnTo>
                  <a:lnTo>
                    <a:pt x="154717" y="15790"/>
                  </a:lnTo>
                  <a:lnTo>
                    <a:pt x="115357" y="18234"/>
                  </a:lnTo>
                  <a:lnTo>
                    <a:pt x="52769" y="23485"/>
                  </a:lnTo>
                  <a:lnTo>
                    <a:pt x="13567" y="29148"/>
                  </a:lnTo>
                  <a:lnTo>
                    <a:pt x="0" y="35140"/>
                  </a:lnTo>
                  <a:lnTo>
                    <a:pt x="3438" y="38172"/>
                  </a:lnTo>
                  <a:lnTo>
                    <a:pt x="52769" y="46796"/>
                  </a:lnTo>
                  <a:lnTo>
                    <a:pt x="115357" y="52047"/>
                  </a:lnTo>
                  <a:lnTo>
                    <a:pt x="154717" y="54491"/>
                  </a:lnTo>
                  <a:lnTo>
                    <a:pt x="199080" y="56800"/>
                  </a:lnTo>
                  <a:lnTo>
                    <a:pt x="248164" y="58964"/>
                  </a:lnTo>
                  <a:lnTo>
                    <a:pt x="301689" y="60972"/>
                  </a:lnTo>
                  <a:lnTo>
                    <a:pt x="359373" y="62813"/>
                  </a:lnTo>
                  <a:lnTo>
                    <a:pt x="420935" y="64477"/>
                  </a:lnTo>
                  <a:lnTo>
                    <a:pt x="486093" y="65954"/>
                  </a:lnTo>
                  <a:lnTo>
                    <a:pt x="554567" y="67232"/>
                  </a:lnTo>
                  <a:lnTo>
                    <a:pt x="626076" y="68302"/>
                  </a:lnTo>
                  <a:lnTo>
                    <a:pt x="777070" y="69772"/>
                  </a:lnTo>
                  <a:lnTo>
                    <a:pt x="855994" y="70152"/>
                  </a:lnTo>
                  <a:lnTo>
                    <a:pt x="936828" y="70281"/>
                  </a:lnTo>
                  <a:lnTo>
                    <a:pt x="1017659" y="70152"/>
                  </a:lnTo>
                  <a:lnTo>
                    <a:pt x="1096581" y="69772"/>
                  </a:lnTo>
                  <a:lnTo>
                    <a:pt x="1247573" y="68302"/>
                  </a:lnTo>
                  <a:lnTo>
                    <a:pt x="1319080" y="67232"/>
                  </a:lnTo>
                  <a:lnTo>
                    <a:pt x="1387553" y="65954"/>
                  </a:lnTo>
                  <a:lnTo>
                    <a:pt x="1452711" y="64477"/>
                  </a:lnTo>
                  <a:lnTo>
                    <a:pt x="1514272" y="62813"/>
                  </a:lnTo>
                  <a:lnTo>
                    <a:pt x="1571955" y="60972"/>
                  </a:lnTo>
                  <a:lnTo>
                    <a:pt x="1625480" y="58964"/>
                  </a:lnTo>
                  <a:lnTo>
                    <a:pt x="1674564" y="56800"/>
                  </a:lnTo>
                  <a:lnTo>
                    <a:pt x="1718926" y="54491"/>
                  </a:lnTo>
                  <a:lnTo>
                    <a:pt x="1758286" y="52047"/>
                  </a:lnTo>
                  <a:lnTo>
                    <a:pt x="1820874" y="46796"/>
                  </a:lnTo>
                  <a:lnTo>
                    <a:pt x="1860076" y="41132"/>
                  </a:lnTo>
                  <a:lnTo>
                    <a:pt x="1873643" y="35140"/>
                  </a:lnTo>
                  <a:lnTo>
                    <a:pt x="1870204" y="32109"/>
                  </a:lnTo>
                  <a:lnTo>
                    <a:pt x="1820874" y="23485"/>
                  </a:lnTo>
                  <a:lnTo>
                    <a:pt x="1758286" y="18234"/>
                  </a:lnTo>
                  <a:lnTo>
                    <a:pt x="1718926" y="15790"/>
                  </a:lnTo>
                  <a:lnTo>
                    <a:pt x="1674564" y="13481"/>
                  </a:lnTo>
                  <a:lnTo>
                    <a:pt x="1625480" y="11317"/>
                  </a:lnTo>
                  <a:lnTo>
                    <a:pt x="1571955" y="9309"/>
                  </a:lnTo>
                  <a:lnTo>
                    <a:pt x="1514272" y="7468"/>
                  </a:lnTo>
                  <a:lnTo>
                    <a:pt x="1452711" y="5804"/>
                  </a:lnTo>
                  <a:lnTo>
                    <a:pt x="1387553" y="4327"/>
                  </a:lnTo>
                  <a:lnTo>
                    <a:pt x="1319080" y="3049"/>
                  </a:lnTo>
                  <a:lnTo>
                    <a:pt x="1247573" y="1979"/>
                  </a:lnTo>
                  <a:lnTo>
                    <a:pt x="1096581" y="508"/>
                  </a:lnTo>
                  <a:lnTo>
                    <a:pt x="1017659" y="129"/>
                  </a:lnTo>
                  <a:lnTo>
                    <a:pt x="936828" y="0"/>
                  </a:lnTo>
                  <a:close/>
                </a:path>
              </a:pathLst>
            </a:custGeom>
            <a:solidFill>
              <a:srgbClr val="D9DBE1">
                <a:alpha val="13450"/>
              </a:srgbClr>
            </a:solidFill>
          </p:spPr>
          <p:txBody>
            <a:bodyPr wrap="square" lIns="0" tIns="0" rIns="0" bIns="0" rtlCol="0"/>
            <a:lstStyle/>
            <a:p>
              <a:endParaRPr dirty="0"/>
            </a:p>
          </p:txBody>
        </p:sp>
        <p:sp>
          <p:nvSpPr>
            <p:cNvPr id="26" name="object 26"/>
            <p:cNvSpPr/>
            <p:nvPr/>
          </p:nvSpPr>
          <p:spPr>
            <a:xfrm>
              <a:off x="5427375" y="3812705"/>
              <a:ext cx="1861185" cy="68580"/>
            </a:xfrm>
            <a:custGeom>
              <a:avLst/>
              <a:gdLst/>
              <a:ahLst/>
              <a:cxnLst/>
              <a:rect l="l" t="t" r="r" b="b"/>
              <a:pathLst>
                <a:path w="1861184" h="68579">
                  <a:moveTo>
                    <a:pt x="930325" y="0"/>
                  </a:moveTo>
                  <a:lnTo>
                    <a:pt x="771678" y="495"/>
                  </a:lnTo>
                  <a:lnTo>
                    <a:pt x="621731" y="1925"/>
                  </a:lnTo>
                  <a:lnTo>
                    <a:pt x="482721" y="4209"/>
                  </a:lnTo>
                  <a:lnTo>
                    <a:pt x="418015" y="5646"/>
                  </a:lnTo>
                  <a:lnTo>
                    <a:pt x="356880" y="7265"/>
                  </a:lnTo>
                  <a:lnTo>
                    <a:pt x="299596" y="9056"/>
                  </a:lnTo>
                  <a:lnTo>
                    <a:pt x="246443" y="11010"/>
                  </a:lnTo>
                  <a:lnTo>
                    <a:pt x="197699" y="13116"/>
                  </a:lnTo>
                  <a:lnTo>
                    <a:pt x="153644" y="15363"/>
                  </a:lnTo>
                  <a:lnTo>
                    <a:pt x="114557" y="17742"/>
                  </a:lnTo>
                  <a:lnTo>
                    <a:pt x="52403" y="22852"/>
                  </a:lnTo>
                  <a:lnTo>
                    <a:pt x="13473" y="28366"/>
                  </a:lnTo>
                  <a:lnTo>
                    <a:pt x="0" y="34201"/>
                  </a:lnTo>
                  <a:lnTo>
                    <a:pt x="3414" y="37153"/>
                  </a:lnTo>
                  <a:lnTo>
                    <a:pt x="52403" y="45549"/>
                  </a:lnTo>
                  <a:lnTo>
                    <a:pt x="114557" y="50660"/>
                  </a:lnTo>
                  <a:lnTo>
                    <a:pt x="153644" y="53038"/>
                  </a:lnTo>
                  <a:lnTo>
                    <a:pt x="197699" y="55286"/>
                  </a:lnTo>
                  <a:lnTo>
                    <a:pt x="246443" y="57391"/>
                  </a:lnTo>
                  <a:lnTo>
                    <a:pt x="299596" y="59345"/>
                  </a:lnTo>
                  <a:lnTo>
                    <a:pt x="356880" y="61137"/>
                  </a:lnTo>
                  <a:lnTo>
                    <a:pt x="418015" y="62756"/>
                  </a:lnTo>
                  <a:lnTo>
                    <a:pt x="482721" y="64192"/>
                  </a:lnTo>
                  <a:lnTo>
                    <a:pt x="621731" y="66476"/>
                  </a:lnTo>
                  <a:lnTo>
                    <a:pt x="771678" y="67907"/>
                  </a:lnTo>
                  <a:lnTo>
                    <a:pt x="930325" y="68402"/>
                  </a:lnTo>
                  <a:lnTo>
                    <a:pt x="1088977" y="67907"/>
                  </a:lnTo>
                  <a:lnTo>
                    <a:pt x="1238926" y="66476"/>
                  </a:lnTo>
                  <a:lnTo>
                    <a:pt x="1377938" y="64192"/>
                  </a:lnTo>
                  <a:lnTo>
                    <a:pt x="1442646" y="62756"/>
                  </a:lnTo>
                  <a:lnTo>
                    <a:pt x="1503781" y="61137"/>
                  </a:lnTo>
                  <a:lnTo>
                    <a:pt x="1561065" y="59345"/>
                  </a:lnTo>
                  <a:lnTo>
                    <a:pt x="1614219" y="57391"/>
                  </a:lnTo>
                  <a:lnTo>
                    <a:pt x="1662963" y="55286"/>
                  </a:lnTo>
                  <a:lnTo>
                    <a:pt x="1707019" y="53038"/>
                  </a:lnTo>
                  <a:lnTo>
                    <a:pt x="1746106" y="50660"/>
                  </a:lnTo>
                  <a:lnTo>
                    <a:pt x="1808260" y="45549"/>
                  </a:lnTo>
                  <a:lnTo>
                    <a:pt x="1847191" y="40035"/>
                  </a:lnTo>
                  <a:lnTo>
                    <a:pt x="1860664" y="34201"/>
                  </a:lnTo>
                  <a:lnTo>
                    <a:pt x="1857249" y="31248"/>
                  </a:lnTo>
                  <a:lnTo>
                    <a:pt x="1808260" y="22852"/>
                  </a:lnTo>
                  <a:lnTo>
                    <a:pt x="1746106" y="17742"/>
                  </a:lnTo>
                  <a:lnTo>
                    <a:pt x="1707019" y="15363"/>
                  </a:lnTo>
                  <a:lnTo>
                    <a:pt x="1662963" y="13116"/>
                  </a:lnTo>
                  <a:lnTo>
                    <a:pt x="1614219" y="11010"/>
                  </a:lnTo>
                  <a:lnTo>
                    <a:pt x="1561065" y="9056"/>
                  </a:lnTo>
                  <a:lnTo>
                    <a:pt x="1503781" y="7265"/>
                  </a:lnTo>
                  <a:lnTo>
                    <a:pt x="1442646" y="5646"/>
                  </a:lnTo>
                  <a:lnTo>
                    <a:pt x="1377938" y="4209"/>
                  </a:lnTo>
                  <a:lnTo>
                    <a:pt x="1238926" y="1925"/>
                  </a:lnTo>
                  <a:lnTo>
                    <a:pt x="1088977" y="495"/>
                  </a:lnTo>
                  <a:lnTo>
                    <a:pt x="930325" y="0"/>
                  </a:lnTo>
                  <a:close/>
                </a:path>
              </a:pathLst>
            </a:custGeom>
            <a:solidFill>
              <a:srgbClr val="D5D9DF">
                <a:alpha val="14410"/>
              </a:srgbClr>
            </a:solidFill>
          </p:spPr>
          <p:txBody>
            <a:bodyPr wrap="square" lIns="0" tIns="0" rIns="0" bIns="0" rtlCol="0"/>
            <a:lstStyle/>
            <a:p>
              <a:endParaRPr dirty="0"/>
            </a:p>
          </p:txBody>
        </p:sp>
        <p:sp>
          <p:nvSpPr>
            <p:cNvPr id="27" name="object 27"/>
            <p:cNvSpPr/>
            <p:nvPr/>
          </p:nvSpPr>
          <p:spPr>
            <a:xfrm>
              <a:off x="5433884" y="3813749"/>
              <a:ext cx="1847850" cy="66675"/>
            </a:xfrm>
            <a:custGeom>
              <a:avLst/>
              <a:gdLst/>
              <a:ahLst/>
              <a:cxnLst/>
              <a:rect l="l" t="t" r="r" b="b"/>
              <a:pathLst>
                <a:path w="1847850" h="66675">
                  <a:moveTo>
                    <a:pt x="1003548" y="0"/>
                  </a:moveTo>
                  <a:lnTo>
                    <a:pt x="844123" y="0"/>
                  </a:lnTo>
                  <a:lnTo>
                    <a:pt x="690625" y="946"/>
                  </a:lnTo>
                  <a:lnTo>
                    <a:pt x="546877" y="2762"/>
                  </a:lnTo>
                  <a:lnTo>
                    <a:pt x="415097" y="5369"/>
                  </a:lnTo>
                  <a:lnTo>
                    <a:pt x="354389" y="6943"/>
                  </a:lnTo>
                  <a:lnTo>
                    <a:pt x="297505" y="8686"/>
                  </a:lnTo>
                  <a:lnTo>
                    <a:pt x="244723" y="10586"/>
                  </a:lnTo>
                  <a:lnTo>
                    <a:pt x="196319" y="12634"/>
                  </a:lnTo>
                  <a:lnTo>
                    <a:pt x="152571" y="14819"/>
                  </a:lnTo>
                  <a:lnTo>
                    <a:pt x="113757" y="17133"/>
                  </a:lnTo>
                  <a:lnTo>
                    <a:pt x="52037" y="22103"/>
                  </a:lnTo>
                  <a:lnTo>
                    <a:pt x="13379" y="27465"/>
                  </a:lnTo>
                  <a:lnTo>
                    <a:pt x="0" y="33139"/>
                  </a:lnTo>
                  <a:lnTo>
                    <a:pt x="3391" y="36010"/>
                  </a:lnTo>
                  <a:lnTo>
                    <a:pt x="52037" y="44175"/>
                  </a:lnTo>
                  <a:lnTo>
                    <a:pt x="113757" y="49145"/>
                  </a:lnTo>
                  <a:lnTo>
                    <a:pt x="152571" y="51458"/>
                  </a:lnTo>
                  <a:lnTo>
                    <a:pt x="196319" y="53644"/>
                  </a:lnTo>
                  <a:lnTo>
                    <a:pt x="244723" y="55692"/>
                  </a:lnTo>
                  <a:lnTo>
                    <a:pt x="297505" y="57592"/>
                  </a:lnTo>
                  <a:lnTo>
                    <a:pt x="354389" y="59334"/>
                  </a:lnTo>
                  <a:lnTo>
                    <a:pt x="415097" y="60909"/>
                  </a:lnTo>
                  <a:lnTo>
                    <a:pt x="546877" y="63515"/>
                  </a:lnTo>
                  <a:lnTo>
                    <a:pt x="690625" y="65332"/>
                  </a:lnTo>
                  <a:lnTo>
                    <a:pt x="844123" y="66278"/>
                  </a:lnTo>
                  <a:lnTo>
                    <a:pt x="1003548" y="66278"/>
                  </a:lnTo>
                  <a:lnTo>
                    <a:pt x="1157046" y="65332"/>
                  </a:lnTo>
                  <a:lnTo>
                    <a:pt x="1300795" y="63515"/>
                  </a:lnTo>
                  <a:lnTo>
                    <a:pt x="1432574" y="60909"/>
                  </a:lnTo>
                  <a:lnTo>
                    <a:pt x="1493282" y="59334"/>
                  </a:lnTo>
                  <a:lnTo>
                    <a:pt x="1550166" y="57592"/>
                  </a:lnTo>
                  <a:lnTo>
                    <a:pt x="1602948" y="55692"/>
                  </a:lnTo>
                  <a:lnTo>
                    <a:pt x="1651352" y="53644"/>
                  </a:lnTo>
                  <a:lnTo>
                    <a:pt x="1695100" y="51458"/>
                  </a:lnTo>
                  <a:lnTo>
                    <a:pt x="1733914" y="49145"/>
                  </a:lnTo>
                  <a:lnTo>
                    <a:pt x="1795634" y="44175"/>
                  </a:lnTo>
                  <a:lnTo>
                    <a:pt x="1834293" y="38813"/>
                  </a:lnTo>
                  <a:lnTo>
                    <a:pt x="1847672" y="33139"/>
                  </a:lnTo>
                  <a:lnTo>
                    <a:pt x="1844281" y="30268"/>
                  </a:lnTo>
                  <a:lnTo>
                    <a:pt x="1795634" y="22103"/>
                  </a:lnTo>
                  <a:lnTo>
                    <a:pt x="1733914" y="17133"/>
                  </a:lnTo>
                  <a:lnTo>
                    <a:pt x="1695100" y="14819"/>
                  </a:lnTo>
                  <a:lnTo>
                    <a:pt x="1651352" y="12634"/>
                  </a:lnTo>
                  <a:lnTo>
                    <a:pt x="1602948" y="10586"/>
                  </a:lnTo>
                  <a:lnTo>
                    <a:pt x="1550166" y="8686"/>
                  </a:lnTo>
                  <a:lnTo>
                    <a:pt x="1493282" y="6943"/>
                  </a:lnTo>
                  <a:lnTo>
                    <a:pt x="1432574" y="5369"/>
                  </a:lnTo>
                  <a:lnTo>
                    <a:pt x="1300795" y="2762"/>
                  </a:lnTo>
                  <a:lnTo>
                    <a:pt x="1157046" y="946"/>
                  </a:lnTo>
                  <a:lnTo>
                    <a:pt x="1003548" y="0"/>
                  </a:lnTo>
                  <a:close/>
                </a:path>
              </a:pathLst>
            </a:custGeom>
            <a:solidFill>
              <a:srgbClr val="D3D5DE">
                <a:alpha val="15371"/>
              </a:srgbClr>
            </a:solidFill>
          </p:spPr>
          <p:txBody>
            <a:bodyPr wrap="square" lIns="0" tIns="0" rIns="0" bIns="0" rtlCol="0"/>
            <a:lstStyle/>
            <a:p>
              <a:endParaRPr dirty="0"/>
            </a:p>
          </p:txBody>
        </p:sp>
        <p:sp>
          <p:nvSpPr>
            <p:cNvPr id="28" name="object 28"/>
            <p:cNvSpPr/>
            <p:nvPr/>
          </p:nvSpPr>
          <p:spPr>
            <a:xfrm>
              <a:off x="5440393" y="3814547"/>
              <a:ext cx="1835150" cy="64769"/>
            </a:xfrm>
            <a:custGeom>
              <a:avLst/>
              <a:gdLst/>
              <a:ahLst/>
              <a:cxnLst/>
              <a:rect l="l" t="t" r="r" b="b"/>
              <a:pathLst>
                <a:path w="1835150" h="64770">
                  <a:moveTo>
                    <a:pt x="917346" y="0"/>
                  </a:moveTo>
                  <a:lnTo>
                    <a:pt x="833848" y="132"/>
                  </a:lnTo>
                  <a:lnTo>
                    <a:pt x="752450" y="520"/>
                  </a:lnTo>
                  <a:lnTo>
                    <a:pt x="673477" y="1154"/>
                  </a:lnTo>
                  <a:lnTo>
                    <a:pt x="597252" y="2021"/>
                  </a:lnTo>
                  <a:lnTo>
                    <a:pt x="524099" y="3111"/>
                  </a:lnTo>
                  <a:lnTo>
                    <a:pt x="454342" y="4411"/>
                  </a:lnTo>
                  <a:lnTo>
                    <a:pt x="388304" y="5911"/>
                  </a:lnTo>
                  <a:lnTo>
                    <a:pt x="326309" y="7599"/>
                  </a:lnTo>
                  <a:lnTo>
                    <a:pt x="268682" y="9464"/>
                  </a:lnTo>
                  <a:lnTo>
                    <a:pt x="215746" y="11494"/>
                  </a:lnTo>
                  <a:lnTo>
                    <a:pt x="167825" y="13679"/>
                  </a:lnTo>
                  <a:lnTo>
                    <a:pt x="125243" y="16005"/>
                  </a:lnTo>
                  <a:lnTo>
                    <a:pt x="57390" y="21041"/>
                  </a:lnTo>
                  <a:lnTo>
                    <a:pt x="14779" y="26510"/>
                  </a:lnTo>
                  <a:lnTo>
                    <a:pt x="0" y="32321"/>
                  </a:lnTo>
                  <a:lnTo>
                    <a:pt x="3748" y="35264"/>
                  </a:lnTo>
                  <a:lnTo>
                    <a:pt x="57390" y="43601"/>
                  </a:lnTo>
                  <a:lnTo>
                    <a:pt x="125243" y="48637"/>
                  </a:lnTo>
                  <a:lnTo>
                    <a:pt x="167825" y="50963"/>
                  </a:lnTo>
                  <a:lnTo>
                    <a:pt x="215746" y="53148"/>
                  </a:lnTo>
                  <a:lnTo>
                    <a:pt x="268682" y="55178"/>
                  </a:lnTo>
                  <a:lnTo>
                    <a:pt x="326309" y="57043"/>
                  </a:lnTo>
                  <a:lnTo>
                    <a:pt x="388304" y="58731"/>
                  </a:lnTo>
                  <a:lnTo>
                    <a:pt x="454342" y="60231"/>
                  </a:lnTo>
                  <a:lnTo>
                    <a:pt x="524099" y="61531"/>
                  </a:lnTo>
                  <a:lnTo>
                    <a:pt x="597252" y="62621"/>
                  </a:lnTo>
                  <a:lnTo>
                    <a:pt x="673477" y="63488"/>
                  </a:lnTo>
                  <a:lnTo>
                    <a:pt x="752450" y="64122"/>
                  </a:lnTo>
                  <a:lnTo>
                    <a:pt x="833848" y="64510"/>
                  </a:lnTo>
                  <a:lnTo>
                    <a:pt x="917346" y="64642"/>
                  </a:lnTo>
                  <a:lnTo>
                    <a:pt x="1000842" y="64510"/>
                  </a:lnTo>
                  <a:lnTo>
                    <a:pt x="1082238" y="64122"/>
                  </a:lnTo>
                  <a:lnTo>
                    <a:pt x="1161210" y="63488"/>
                  </a:lnTo>
                  <a:lnTo>
                    <a:pt x="1237435" y="62621"/>
                  </a:lnTo>
                  <a:lnTo>
                    <a:pt x="1310587" y="61531"/>
                  </a:lnTo>
                  <a:lnTo>
                    <a:pt x="1380345" y="60231"/>
                  </a:lnTo>
                  <a:lnTo>
                    <a:pt x="1446383" y="58731"/>
                  </a:lnTo>
                  <a:lnTo>
                    <a:pt x="1508377" y="57043"/>
                  </a:lnTo>
                  <a:lnTo>
                    <a:pt x="1566005" y="55178"/>
                  </a:lnTo>
                  <a:lnTo>
                    <a:pt x="1618941" y="53148"/>
                  </a:lnTo>
                  <a:lnTo>
                    <a:pt x="1666863" y="50963"/>
                  </a:lnTo>
                  <a:lnTo>
                    <a:pt x="1709446" y="48637"/>
                  </a:lnTo>
                  <a:lnTo>
                    <a:pt x="1777300" y="43601"/>
                  </a:lnTo>
                  <a:lnTo>
                    <a:pt x="1819912" y="38132"/>
                  </a:lnTo>
                  <a:lnTo>
                    <a:pt x="1834692" y="32321"/>
                  </a:lnTo>
                  <a:lnTo>
                    <a:pt x="1830943" y="29378"/>
                  </a:lnTo>
                  <a:lnTo>
                    <a:pt x="1777300" y="21041"/>
                  </a:lnTo>
                  <a:lnTo>
                    <a:pt x="1709446" y="16005"/>
                  </a:lnTo>
                  <a:lnTo>
                    <a:pt x="1666863" y="13679"/>
                  </a:lnTo>
                  <a:lnTo>
                    <a:pt x="1618941" y="11494"/>
                  </a:lnTo>
                  <a:lnTo>
                    <a:pt x="1566005" y="9464"/>
                  </a:lnTo>
                  <a:lnTo>
                    <a:pt x="1508377" y="7599"/>
                  </a:lnTo>
                  <a:lnTo>
                    <a:pt x="1446383" y="5911"/>
                  </a:lnTo>
                  <a:lnTo>
                    <a:pt x="1380345" y="4411"/>
                  </a:lnTo>
                  <a:lnTo>
                    <a:pt x="1310587" y="3111"/>
                  </a:lnTo>
                  <a:lnTo>
                    <a:pt x="1237435" y="2021"/>
                  </a:lnTo>
                  <a:lnTo>
                    <a:pt x="1161210" y="1154"/>
                  </a:lnTo>
                  <a:lnTo>
                    <a:pt x="1082238" y="520"/>
                  </a:lnTo>
                  <a:lnTo>
                    <a:pt x="1000842" y="132"/>
                  </a:lnTo>
                  <a:lnTo>
                    <a:pt x="917346" y="0"/>
                  </a:lnTo>
                  <a:close/>
                </a:path>
              </a:pathLst>
            </a:custGeom>
            <a:solidFill>
              <a:srgbClr val="D1D3DC">
                <a:alpha val="16333"/>
              </a:srgbClr>
            </a:solidFill>
          </p:spPr>
          <p:txBody>
            <a:bodyPr wrap="square" lIns="0" tIns="0" rIns="0" bIns="0" rtlCol="0"/>
            <a:lstStyle/>
            <a:p>
              <a:endParaRPr dirty="0"/>
            </a:p>
          </p:txBody>
        </p:sp>
        <p:sp>
          <p:nvSpPr>
            <p:cNvPr id="29" name="object 29"/>
            <p:cNvSpPr/>
            <p:nvPr/>
          </p:nvSpPr>
          <p:spPr>
            <a:xfrm>
              <a:off x="5446903" y="3815468"/>
              <a:ext cx="1821814" cy="62865"/>
            </a:xfrm>
            <a:custGeom>
              <a:avLst/>
              <a:gdLst/>
              <a:ahLst/>
              <a:cxnLst/>
              <a:rect l="l" t="t" r="r" b="b"/>
              <a:pathLst>
                <a:path w="1821815" h="62864">
                  <a:moveTo>
                    <a:pt x="910844" y="0"/>
                  </a:moveTo>
                  <a:lnTo>
                    <a:pt x="827938" y="128"/>
                  </a:lnTo>
                  <a:lnTo>
                    <a:pt x="747118" y="505"/>
                  </a:lnTo>
                  <a:lnTo>
                    <a:pt x="593020" y="1962"/>
                  </a:lnTo>
                  <a:lnTo>
                    <a:pt x="520385" y="3020"/>
                  </a:lnTo>
                  <a:lnTo>
                    <a:pt x="451122" y="4283"/>
                  </a:lnTo>
                  <a:lnTo>
                    <a:pt x="385553" y="5740"/>
                  </a:lnTo>
                  <a:lnTo>
                    <a:pt x="323998" y="7379"/>
                  </a:lnTo>
                  <a:lnTo>
                    <a:pt x="266779" y="9190"/>
                  </a:lnTo>
                  <a:lnTo>
                    <a:pt x="214218" y="11161"/>
                  </a:lnTo>
                  <a:lnTo>
                    <a:pt x="166637" y="13281"/>
                  </a:lnTo>
                  <a:lnTo>
                    <a:pt x="124356" y="15541"/>
                  </a:lnTo>
                  <a:lnTo>
                    <a:pt x="56984" y="20430"/>
                  </a:lnTo>
                  <a:lnTo>
                    <a:pt x="14674" y="25739"/>
                  </a:lnTo>
                  <a:lnTo>
                    <a:pt x="0" y="31381"/>
                  </a:lnTo>
                  <a:lnTo>
                    <a:pt x="3722" y="34238"/>
                  </a:lnTo>
                  <a:lnTo>
                    <a:pt x="56984" y="42333"/>
                  </a:lnTo>
                  <a:lnTo>
                    <a:pt x="124356" y="47222"/>
                  </a:lnTo>
                  <a:lnTo>
                    <a:pt x="166637" y="49481"/>
                  </a:lnTo>
                  <a:lnTo>
                    <a:pt x="214218" y="51602"/>
                  </a:lnTo>
                  <a:lnTo>
                    <a:pt x="266779" y="53573"/>
                  </a:lnTo>
                  <a:lnTo>
                    <a:pt x="323998" y="55384"/>
                  </a:lnTo>
                  <a:lnTo>
                    <a:pt x="385553" y="57023"/>
                  </a:lnTo>
                  <a:lnTo>
                    <a:pt x="451122" y="58479"/>
                  </a:lnTo>
                  <a:lnTo>
                    <a:pt x="520385" y="59742"/>
                  </a:lnTo>
                  <a:lnTo>
                    <a:pt x="593020" y="60800"/>
                  </a:lnTo>
                  <a:lnTo>
                    <a:pt x="668704" y="61642"/>
                  </a:lnTo>
                  <a:lnTo>
                    <a:pt x="827938" y="62635"/>
                  </a:lnTo>
                  <a:lnTo>
                    <a:pt x="910844" y="62763"/>
                  </a:lnTo>
                  <a:lnTo>
                    <a:pt x="993751" y="62635"/>
                  </a:lnTo>
                  <a:lnTo>
                    <a:pt x="1074573" y="62257"/>
                  </a:lnTo>
                  <a:lnTo>
                    <a:pt x="1228674" y="60800"/>
                  </a:lnTo>
                  <a:lnTo>
                    <a:pt x="1301310" y="59742"/>
                  </a:lnTo>
                  <a:lnTo>
                    <a:pt x="1370574" y="58479"/>
                  </a:lnTo>
                  <a:lnTo>
                    <a:pt x="1436144" y="57023"/>
                  </a:lnTo>
                  <a:lnTo>
                    <a:pt x="1497700" y="55384"/>
                  </a:lnTo>
                  <a:lnTo>
                    <a:pt x="1554919" y="53573"/>
                  </a:lnTo>
                  <a:lnTo>
                    <a:pt x="1607481" y="51602"/>
                  </a:lnTo>
                  <a:lnTo>
                    <a:pt x="1655062" y="49481"/>
                  </a:lnTo>
                  <a:lnTo>
                    <a:pt x="1697343" y="47222"/>
                  </a:lnTo>
                  <a:lnTo>
                    <a:pt x="1764716" y="42333"/>
                  </a:lnTo>
                  <a:lnTo>
                    <a:pt x="1807025" y="37023"/>
                  </a:lnTo>
                  <a:lnTo>
                    <a:pt x="1821700" y="31381"/>
                  </a:lnTo>
                  <a:lnTo>
                    <a:pt x="1817978" y="28524"/>
                  </a:lnTo>
                  <a:lnTo>
                    <a:pt x="1764716" y="20430"/>
                  </a:lnTo>
                  <a:lnTo>
                    <a:pt x="1697343" y="15541"/>
                  </a:lnTo>
                  <a:lnTo>
                    <a:pt x="1655062" y="13281"/>
                  </a:lnTo>
                  <a:lnTo>
                    <a:pt x="1607481" y="11161"/>
                  </a:lnTo>
                  <a:lnTo>
                    <a:pt x="1554919" y="9190"/>
                  </a:lnTo>
                  <a:lnTo>
                    <a:pt x="1497700" y="7379"/>
                  </a:lnTo>
                  <a:lnTo>
                    <a:pt x="1436144" y="5740"/>
                  </a:lnTo>
                  <a:lnTo>
                    <a:pt x="1370574" y="4283"/>
                  </a:lnTo>
                  <a:lnTo>
                    <a:pt x="1301310" y="3020"/>
                  </a:lnTo>
                  <a:lnTo>
                    <a:pt x="1228674" y="1962"/>
                  </a:lnTo>
                  <a:lnTo>
                    <a:pt x="1152988" y="1120"/>
                  </a:lnTo>
                  <a:lnTo>
                    <a:pt x="993751" y="128"/>
                  </a:lnTo>
                  <a:lnTo>
                    <a:pt x="910844" y="0"/>
                  </a:lnTo>
                  <a:close/>
                </a:path>
              </a:pathLst>
            </a:custGeom>
            <a:solidFill>
              <a:srgbClr val="CED1DA">
                <a:alpha val="17292"/>
              </a:srgbClr>
            </a:solidFill>
          </p:spPr>
          <p:txBody>
            <a:bodyPr wrap="square" lIns="0" tIns="0" rIns="0" bIns="0" rtlCol="0"/>
            <a:lstStyle/>
            <a:p>
              <a:endParaRPr dirty="0"/>
            </a:p>
          </p:txBody>
        </p:sp>
        <p:sp>
          <p:nvSpPr>
            <p:cNvPr id="30" name="object 30"/>
            <p:cNvSpPr/>
            <p:nvPr/>
          </p:nvSpPr>
          <p:spPr>
            <a:xfrm>
              <a:off x="5453411" y="3816390"/>
              <a:ext cx="1809114" cy="60960"/>
            </a:xfrm>
            <a:custGeom>
              <a:avLst/>
              <a:gdLst/>
              <a:ahLst/>
              <a:cxnLst/>
              <a:rect l="l" t="t" r="r" b="b"/>
              <a:pathLst>
                <a:path w="1809115" h="60960">
                  <a:moveTo>
                    <a:pt x="904354" y="0"/>
                  </a:moveTo>
                  <a:lnTo>
                    <a:pt x="741794" y="490"/>
                  </a:lnTo>
                  <a:lnTo>
                    <a:pt x="588793" y="1904"/>
                  </a:lnTo>
                  <a:lnTo>
                    <a:pt x="447907" y="4155"/>
                  </a:lnTo>
                  <a:lnTo>
                    <a:pt x="382804" y="5568"/>
                  </a:lnTo>
                  <a:lnTo>
                    <a:pt x="321688" y="7158"/>
                  </a:lnTo>
                  <a:lnTo>
                    <a:pt x="264877" y="8915"/>
                  </a:lnTo>
                  <a:lnTo>
                    <a:pt x="212691" y="10827"/>
                  </a:lnTo>
                  <a:lnTo>
                    <a:pt x="165448" y="12884"/>
                  </a:lnTo>
                  <a:lnTo>
                    <a:pt x="123469" y="15076"/>
                  </a:lnTo>
                  <a:lnTo>
                    <a:pt x="56578" y="19818"/>
                  </a:lnTo>
                  <a:lnTo>
                    <a:pt x="14570" y="24969"/>
                  </a:lnTo>
                  <a:lnTo>
                    <a:pt x="0" y="30441"/>
                  </a:lnTo>
                  <a:lnTo>
                    <a:pt x="3695" y="33213"/>
                  </a:lnTo>
                  <a:lnTo>
                    <a:pt x="56578" y="41064"/>
                  </a:lnTo>
                  <a:lnTo>
                    <a:pt x="123469" y="45807"/>
                  </a:lnTo>
                  <a:lnTo>
                    <a:pt x="165448" y="47998"/>
                  </a:lnTo>
                  <a:lnTo>
                    <a:pt x="212691" y="50056"/>
                  </a:lnTo>
                  <a:lnTo>
                    <a:pt x="264877" y="51968"/>
                  </a:lnTo>
                  <a:lnTo>
                    <a:pt x="321688" y="53724"/>
                  </a:lnTo>
                  <a:lnTo>
                    <a:pt x="382804" y="55315"/>
                  </a:lnTo>
                  <a:lnTo>
                    <a:pt x="447907" y="56728"/>
                  </a:lnTo>
                  <a:lnTo>
                    <a:pt x="588793" y="58979"/>
                  </a:lnTo>
                  <a:lnTo>
                    <a:pt x="741794" y="60393"/>
                  </a:lnTo>
                  <a:lnTo>
                    <a:pt x="904354" y="60883"/>
                  </a:lnTo>
                  <a:lnTo>
                    <a:pt x="1066914" y="60393"/>
                  </a:lnTo>
                  <a:lnTo>
                    <a:pt x="1219914" y="58979"/>
                  </a:lnTo>
                  <a:lnTo>
                    <a:pt x="1360801" y="56728"/>
                  </a:lnTo>
                  <a:lnTo>
                    <a:pt x="1425903" y="55315"/>
                  </a:lnTo>
                  <a:lnTo>
                    <a:pt x="1487020" y="53724"/>
                  </a:lnTo>
                  <a:lnTo>
                    <a:pt x="1543831" y="51968"/>
                  </a:lnTo>
                  <a:lnTo>
                    <a:pt x="1596017" y="50056"/>
                  </a:lnTo>
                  <a:lnTo>
                    <a:pt x="1643259" y="47998"/>
                  </a:lnTo>
                  <a:lnTo>
                    <a:pt x="1685238" y="45807"/>
                  </a:lnTo>
                  <a:lnTo>
                    <a:pt x="1752130" y="41064"/>
                  </a:lnTo>
                  <a:lnTo>
                    <a:pt x="1794138" y="35914"/>
                  </a:lnTo>
                  <a:lnTo>
                    <a:pt x="1808708" y="30441"/>
                  </a:lnTo>
                  <a:lnTo>
                    <a:pt x="1805012" y="27670"/>
                  </a:lnTo>
                  <a:lnTo>
                    <a:pt x="1752130" y="19818"/>
                  </a:lnTo>
                  <a:lnTo>
                    <a:pt x="1685238" y="15076"/>
                  </a:lnTo>
                  <a:lnTo>
                    <a:pt x="1643259" y="12884"/>
                  </a:lnTo>
                  <a:lnTo>
                    <a:pt x="1596017" y="10827"/>
                  </a:lnTo>
                  <a:lnTo>
                    <a:pt x="1543831" y="8915"/>
                  </a:lnTo>
                  <a:lnTo>
                    <a:pt x="1487020" y="7158"/>
                  </a:lnTo>
                  <a:lnTo>
                    <a:pt x="1425903" y="5568"/>
                  </a:lnTo>
                  <a:lnTo>
                    <a:pt x="1360801" y="4155"/>
                  </a:lnTo>
                  <a:lnTo>
                    <a:pt x="1219914" y="1904"/>
                  </a:lnTo>
                  <a:lnTo>
                    <a:pt x="1066914" y="490"/>
                  </a:lnTo>
                  <a:lnTo>
                    <a:pt x="904354" y="0"/>
                  </a:lnTo>
                  <a:close/>
                </a:path>
              </a:pathLst>
            </a:custGeom>
            <a:solidFill>
              <a:srgbClr val="CCCFD7">
                <a:alpha val="18254"/>
              </a:srgbClr>
            </a:solidFill>
          </p:spPr>
          <p:txBody>
            <a:bodyPr wrap="square" lIns="0" tIns="0" rIns="0" bIns="0" rtlCol="0"/>
            <a:lstStyle/>
            <a:p>
              <a:endParaRPr dirty="0"/>
            </a:p>
          </p:txBody>
        </p:sp>
        <p:sp>
          <p:nvSpPr>
            <p:cNvPr id="31" name="object 31"/>
            <p:cNvSpPr/>
            <p:nvPr/>
          </p:nvSpPr>
          <p:spPr>
            <a:xfrm>
              <a:off x="5459920" y="3817432"/>
              <a:ext cx="1795780" cy="59055"/>
            </a:xfrm>
            <a:custGeom>
              <a:avLst/>
              <a:gdLst/>
              <a:ahLst/>
              <a:cxnLst/>
              <a:rect l="l" t="t" r="r" b="b"/>
              <a:pathLst>
                <a:path w="1795779" h="59054">
                  <a:moveTo>
                    <a:pt x="979587" y="0"/>
                  </a:moveTo>
                  <a:lnTo>
                    <a:pt x="816139" y="0"/>
                  </a:lnTo>
                  <a:lnTo>
                    <a:pt x="659174" y="933"/>
                  </a:lnTo>
                  <a:lnTo>
                    <a:pt x="512967" y="2719"/>
                  </a:lnTo>
                  <a:lnTo>
                    <a:pt x="380056" y="5276"/>
                  </a:lnTo>
                  <a:lnTo>
                    <a:pt x="319378" y="6817"/>
                  </a:lnTo>
                  <a:lnTo>
                    <a:pt x="262975" y="8520"/>
                  </a:lnTo>
                  <a:lnTo>
                    <a:pt x="211164" y="10373"/>
                  </a:lnTo>
                  <a:lnTo>
                    <a:pt x="164260" y="12367"/>
                  </a:lnTo>
                  <a:lnTo>
                    <a:pt x="122583" y="14491"/>
                  </a:lnTo>
                  <a:lnTo>
                    <a:pt x="56171" y="19087"/>
                  </a:lnTo>
                  <a:lnTo>
                    <a:pt x="14465" y="24078"/>
                  </a:lnTo>
                  <a:lnTo>
                    <a:pt x="0" y="29381"/>
                  </a:lnTo>
                  <a:lnTo>
                    <a:pt x="3669" y="32066"/>
                  </a:lnTo>
                  <a:lnTo>
                    <a:pt x="56171" y="39675"/>
                  </a:lnTo>
                  <a:lnTo>
                    <a:pt x="122583" y="44272"/>
                  </a:lnTo>
                  <a:lnTo>
                    <a:pt x="164260" y="46395"/>
                  </a:lnTo>
                  <a:lnTo>
                    <a:pt x="211164" y="48389"/>
                  </a:lnTo>
                  <a:lnTo>
                    <a:pt x="262975" y="50242"/>
                  </a:lnTo>
                  <a:lnTo>
                    <a:pt x="319378" y="51945"/>
                  </a:lnTo>
                  <a:lnTo>
                    <a:pt x="380056" y="53486"/>
                  </a:lnTo>
                  <a:lnTo>
                    <a:pt x="512967" y="56043"/>
                  </a:lnTo>
                  <a:lnTo>
                    <a:pt x="659174" y="57829"/>
                  </a:lnTo>
                  <a:lnTo>
                    <a:pt x="816139" y="58763"/>
                  </a:lnTo>
                  <a:lnTo>
                    <a:pt x="979587" y="58763"/>
                  </a:lnTo>
                  <a:lnTo>
                    <a:pt x="1136550" y="57829"/>
                  </a:lnTo>
                  <a:lnTo>
                    <a:pt x="1282755" y="56043"/>
                  </a:lnTo>
                  <a:lnTo>
                    <a:pt x="1415667" y="53486"/>
                  </a:lnTo>
                  <a:lnTo>
                    <a:pt x="1476345" y="51945"/>
                  </a:lnTo>
                  <a:lnTo>
                    <a:pt x="1532748" y="50242"/>
                  </a:lnTo>
                  <a:lnTo>
                    <a:pt x="1584560" y="48389"/>
                  </a:lnTo>
                  <a:lnTo>
                    <a:pt x="1631464" y="46395"/>
                  </a:lnTo>
                  <a:lnTo>
                    <a:pt x="1673143" y="44272"/>
                  </a:lnTo>
                  <a:lnTo>
                    <a:pt x="1739555" y="39675"/>
                  </a:lnTo>
                  <a:lnTo>
                    <a:pt x="1781263" y="34684"/>
                  </a:lnTo>
                  <a:lnTo>
                    <a:pt x="1795729" y="29381"/>
                  </a:lnTo>
                  <a:lnTo>
                    <a:pt x="1792059" y="26696"/>
                  </a:lnTo>
                  <a:lnTo>
                    <a:pt x="1739555" y="19087"/>
                  </a:lnTo>
                  <a:lnTo>
                    <a:pt x="1673143" y="14491"/>
                  </a:lnTo>
                  <a:lnTo>
                    <a:pt x="1631464" y="12367"/>
                  </a:lnTo>
                  <a:lnTo>
                    <a:pt x="1584560" y="10373"/>
                  </a:lnTo>
                  <a:lnTo>
                    <a:pt x="1532748" y="8520"/>
                  </a:lnTo>
                  <a:lnTo>
                    <a:pt x="1476345" y="6817"/>
                  </a:lnTo>
                  <a:lnTo>
                    <a:pt x="1415667" y="5276"/>
                  </a:lnTo>
                  <a:lnTo>
                    <a:pt x="1282755" y="2719"/>
                  </a:lnTo>
                  <a:lnTo>
                    <a:pt x="1136550" y="933"/>
                  </a:lnTo>
                  <a:lnTo>
                    <a:pt x="979587" y="0"/>
                  </a:lnTo>
                  <a:close/>
                </a:path>
              </a:pathLst>
            </a:custGeom>
            <a:solidFill>
              <a:srgbClr val="C8CCD5">
                <a:alpha val="19215"/>
              </a:srgbClr>
            </a:solidFill>
          </p:spPr>
          <p:txBody>
            <a:bodyPr wrap="square" lIns="0" tIns="0" rIns="0" bIns="0" rtlCol="0"/>
            <a:lstStyle/>
            <a:p>
              <a:endParaRPr dirty="0"/>
            </a:p>
          </p:txBody>
        </p:sp>
        <p:sp>
          <p:nvSpPr>
            <p:cNvPr id="32" name="object 32"/>
            <p:cNvSpPr/>
            <p:nvPr/>
          </p:nvSpPr>
          <p:spPr>
            <a:xfrm>
              <a:off x="5466430" y="3818350"/>
              <a:ext cx="1783080" cy="57150"/>
            </a:xfrm>
            <a:custGeom>
              <a:avLst/>
              <a:gdLst/>
              <a:ahLst/>
              <a:cxnLst/>
              <a:rect l="l" t="t" r="r" b="b"/>
              <a:pathLst>
                <a:path w="1783079" h="57150">
                  <a:moveTo>
                    <a:pt x="972495" y="0"/>
                  </a:moveTo>
                  <a:lnTo>
                    <a:pt x="810231" y="0"/>
                  </a:lnTo>
                  <a:lnTo>
                    <a:pt x="654405" y="903"/>
                  </a:lnTo>
                  <a:lnTo>
                    <a:pt x="509259" y="2633"/>
                  </a:lnTo>
                  <a:lnTo>
                    <a:pt x="377310" y="5109"/>
                  </a:lnTo>
                  <a:lnTo>
                    <a:pt x="317072" y="6601"/>
                  </a:lnTo>
                  <a:lnTo>
                    <a:pt x="261077" y="8249"/>
                  </a:lnTo>
                  <a:lnTo>
                    <a:pt x="209639" y="10043"/>
                  </a:lnTo>
                  <a:lnTo>
                    <a:pt x="163075" y="11973"/>
                  </a:lnTo>
                  <a:lnTo>
                    <a:pt x="121698" y="14030"/>
                  </a:lnTo>
                  <a:lnTo>
                    <a:pt x="55766" y="18479"/>
                  </a:lnTo>
                  <a:lnTo>
                    <a:pt x="14361" y="23311"/>
                  </a:lnTo>
                  <a:lnTo>
                    <a:pt x="0" y="28445"/>
                  </a:lnTo>
                  <a:lnTo>
                    <a:pt x="3642" y="31045"/>
                  </a:lnTo>
                  <a:lnTo>
                    <a:pt x="55766" y="38411"/>
                  </a:lnTo>
                  <a:lnTo>
                    <a:pt x="121698" y="42861"/>
                  </a:lnTo>
                  <a:lnTo>
                    <a:pt x="163075" y="44917"/>
                  </a:lnTo>
                  <a:lnTo>
                    <a:pt x="209639" y="46847"/>
                  </a:lnTo>
                  <a:lnTo>
                    <a:pt x="261077" y="48641"/>
                  </a:lnTo>
                  <a:lnTo>
                    <a:pt x="317072" y="50290"/>
                  </a:lnTo>
                  <a:lnTo>
                    <a:pt x="377310" y="51782"/>
                  </a:lnTo>
                  <a:lnTo>
                    <a:pt x="509259" y="54257"/>
                  </a:lnTo>
                  <a:lnTo>
                    <a:pt x="654405" y="55987"/>
                  </a:lnTo>
                  <a:lnTo>
                    <a:pt x="810231" y="56891"/>
                  </a:lnTo>
                  <a:lnTo>
                    <a:pt x="972495" y="56891"/>
                  </a:lnTo>
                  <a:lnTo>
                    <a:pt x="1128324" y="55987"/>
                  </a:lnTo>
                  <a:lnTo>
                    <a:pt x="1273472" y="54257"/>
                  </a:lnTo>
                  <a:lnTo>
                    <a:pt x="1405423" y="51782"/>
                  </a:lnTo>
                  <a:lnTo>
                    <a:pt x="1465662" y="50290"/>
                  </a:lnTo>
                  <a:lnTo>
                    <a:pt x="1521658" y="48641"/>
                  </a:lnTo>
                  <a:lnTo>
                    <a:pt x="1573096" y="46847"/>
                  </a:lnTo>
                  <a:lnTo>
                    <a:pt x="1619660" y="44917"/>
                  </a:lnTo>
                  <a:lnTo>
                    <a:pt x="1661037" y="42861"/>
                  </a:lnTo>
                  <a:lnTo>
                    <a:pt x="1726970" y="38411"/>
                  </a:lnTo>
                  <a:lnTo>
                    <a:pt x="1768375" y="33579"/>
                  </a:lnTo>
                  <a:lnTo>
                    <a:pt x="1782737" y="28445"/>
                  </a:lnTo>
                  <a:lnTo>
                    <a:pt x="1779094" y="25845"/>
                  </a:lnTo>
                  <a:lnTo>
                    <a:pt x="1726970" y="18479"/>
                  </a:lnTo>
                  <a:lnTo>
                    <a:pt x="1661037" y="14030"/>
                  </a:lnTo>
                  <a:lnTo>
                    <a:pt x="1619660" y="11973"/>
                  </a:lnTo>
                  <a:lnTo>
                    <a:pt x="1573096" y="10043"/>
                  </a:lnTo>
                  <a:lnTo>
                    <a:pt x="1521658" y="8249"/>
                  </a:lnTo>
                  <a:lnTo>
                    <a:pt x="1465662" y="6601"/>
                  </a:lnTo>
                  <a:lnTo>
                    <a:pt x="1405423" y="5109"/>
                  </a:lnTo>
                  <a:lnTo>
                    <a:pt x="1273472" y="2633"/>
                  </a:lnTo>
                  <a:lnTo>
                    <a:pt x="1128324" y="903"/>
                  </a:lnTo>
                  <a:lnTo>
                    <a:pt x="972495" y="0"/>
                  </a:lnTo>
                  <a:close/>
                </a:path>
              </a:pathLst>
            </a:custGeom>
            <a:solidFill>
              <a:srgbClr val="C5C8D3">
                <a:alpha val="20175"/>
              </a:srgbClr>
            </a:solidFill>
          </p:spPr>
          <p:txBody>
            <a:bodyPr wrap="square" lIns="0" tIns="0" rIns="0" bIns="0" rtlCol="0"/>
            <a:lstStyle/>
            <a:p>
              <a:endParaRPr dirty="0"/>
            </a:p>
          </p:txBody>
        </p:sp>
        <p:sp>
          <p:nvSpPr>
            <p:cNvPr id="33" name="object 33"/>
            <p:cNvSpPr/>
            <p:nvPr/>
          </p:nvSpPr>
          <p:spPr>
            <a:xfrm>
              <a:off x="5472939" y="3819154"/>
              <a:ext cx="1769745" cy="55244"/>
            </a:xfrm>
            <a:custGeom>
              <a:avLst/>
              <a:gdLst/>
              <a:ahLst/>
              <a:cxnLst/>
              <a:rect l="l" t="t" r="r" b="b"/>
              <a:pathLst>
                <a:path w="1769745" h="55245">
                  <a:moveTo>
                    <a:pt x="884872" y="0"/>
                  </a:moveTo>
                  <a:lnTo>
                    <a:pt x="725817" y="445"/>
                  </a:lnTo>
                  <a:lnTo>
                    <a:pt x="576114" y="1728"/>
                  </a:lnTo>
                  <a:lnTo>
                    <a:pt x="438262" y="3771"/>
                  </a:lnTo>
                  <a:lnTo>
                    <a:pt x="314762" y="6497"/>
                  </a:lnTo>
                  <a:lnTo>
                    <a:pt x="259175" y="8091"/>
                  </a:lnTo>
                  <a:lnTo>
                    <a:pt x="208112" y="9826"/>
                  </a:lnTo>
                  <a:lnTo>
                    <a:pt x="161887" y="11693"/>
                  </a:lnTo>
                  <a:lnTo>
                    <a:pt x="120812" y="13682"/>
                  </a:lnTo>
                  <a:lnTo>
                    <a:pt x="55360" y="17985"/>
                  </a:lnTo>
                  <a:lnTo>
                    <a:pt x="14256" y="22658"/>
                  </a:lnTo>
                  <a:lnTo>
                    <a:pt x="0" y="27622"/>
                  </a:lnTo>
                  <a:lnTo>
                    <a:pt x="3616" y="30136"/>
                  </a:lnTo>
                  <a:lnTo>
                    <a:pt x="55360" y="37259"/>
                  </a:lnTo>
                  <a:lnTo>
                    <a:pt x="120812" y="41562"/>
                  </a:lnTo>
                  <a:lnTo>
                    <a:pt x="161887" y="43551"/>
                  </a:lnTo>
                  <a:lnTo>
                    <a:pt x="208112" y="45418"/>
                  </a:lnTo>
                  <a:lnTo>
                    <a:pt x="259175" y="47153"/>
                  </a:lnTo>
                  <a:lnTo>
                    <a:pt x="314762" y="48747"/>
                  </a:lnTo>
                  <a:lnTo>
                    <a:pt x="438262" y="51473"/>
                  </a:lnTo>
                  <a:lnTo>
                    <a:pt x="576114" y="53516"/>
                  </a:lnTo>
                  <a:lnTo>
                    <a:pt x="725817" y="54799"/>
                  </a:lnTo>
                  <a:lnTo>
                    <a:pt x="884872" y="55245"/>
                  </a:lnTo>
                  <a:lnTo>
                    <a:pt x="1043931" y="54799"/>
                  </a:lnTo>
                  <a:lnTo>
                    <a:pt x="1193636" y="53516"/>
                  </a:lnTo>
                  <a:lnTo>
                    <a:pt x="1331487" y="51473"/>
                  </a:lnTo>
                  <a:lnTo>
                    <a:pt x="1454987" y="48747"/>
                  </a:lnTo>
                  <a:lnTo>
                    <a:pt x="1510574" y="47153"/>
                  </a:lnTo>
                  <a:lnTo>
                    <a:pt x="1561636" y="45418"/>
                  </a:lnTo>
                  <a:lnTo>
                    <a:pt x="1607860" y="43551"/>
                  </a:lnTo>
                  <a:lnTo>
                    <a:pt x="1648935" y="41562"/>
                  </a:lnTo>
                  <a:lnTo>
                    <a:pt x="1714385" y="37259"/>
                  </a:lnTo>
                  <a:lnTo>
                    <a:pt x="1755488" y="32586"/>
                  </a:lnTo>
                  <a:lnTo>
                    <a:pt x="1769745" y="27622"/>
                  </a:lnTo>
                  <a:lnTo>
                    <a:pt x="1766128" y="25108"/>
                  </a:lnTo>
                  <a:lnTo>
                    <a:pt x="1714385" y="17985"/>
                  </a:lnTo>
                  <a:lnTo>
                    <a:pt x="1648935" y="13682"/>
                  </a:lnTo>
                  <a:lnTo>
                    <a:pt x="1607860" y="11693"/>
                  </a:lnTo>
                  <a:lnTo>
                    <a:pt x="1561636" y="9826"/>
                  </a:lnTo>
                  <a:lnTo>
                    <a:pt x="1510574" y="8091"/>
                  </a:lnTo>
                  <a:lnTo>
                    <a:pt x="1454987" y="6497"/>
                  </a:lnTo>
                  <a:lnTo>
                    <a:pt x="1331487" y="3771"/>
                  </a:lnTo>
                  <a:lnTo>
                    <a:pt x="1193636" y="1728"/>
                  </a:lnTo>
                  <a:lnTo>
                    <a:pt x="1043931" y="445"/>
                  </a:lnTo>
                  <a:lnTo>
                    <a:pt x="884872" y="0"/>
                  </a:lnTo>
                  <a:close/>
                </a:path>
              </a:pathLst>
            </a:custGeom>
            <a:solidFill>
              <a:srgbClr val="C3C6D2">
                <a:alpha val="21136"/>
              </a:srgbClr>
            </a:solidFill>
          </p:spPr>
          <p:txBody>
            <a:bodyPr wrap="square" lIns="0" tIns="0" rIns="0" bIns="0" rtlCol="0"/>
            <a:lstStyle/>
            <a:p>
              <a:endParaRPr dirty="0"/>
            </a:p>
          </p:txBody>
        </p:sp>
        <p:sp>
          <p:nvSpPr>
            <p:cNvPr id="34" name="object 34"/>
            <p:cNvSpPr/>
            <p:nvPr/>
          </p:nvSpPr>
          <p:spPr>
            <a:xfrm>
              <a:off x="5479448" y="3820185"/>
              <a:ext cx="1757045" cy="53340"/>
            </a:xfrm>
            <a:custGeom>
              <a:avLst/>
              <a:gdLst/>
              <a:ahLst/>
              <a:cxnLst/>
              <a:rect l="l" t="t" r="r" b="b"/>
              <a:pathLst>
                <a:path w="1757045" h="53339">
                  <a:moveTo>
                    <a:pt x="958333" y="0"/>
                  </a:moveTo>
                  <a:lnTo>
                    <a:pt x="798432" y="0"/>
                  </a:lnTo>
                  <a:lnTo>
                    <a:pt x="644874" y="844"/>
                  </a:lnTo>
                  <a:lnTo>
                    <a:pt x="501841" y="2460"/>
                  </a:lnTo>
                  <a:lnTo>
                    <a:pt x="371814" y="4773"/>
                  </a:lnTo>
                  <a:lnTo>
                    <a:pt x="257273" y="7707"/>
                  </a:lnTo>
                  <a:lnTo>
                    <a:pt x="206585" y="9384"/>
                  </a:lnTo>
                  <a:lnTo>
                    <a:pt x="160699" y="11187"/>
                  </a:lnTo>
                  <a:lnTo>
                    <a:pt x="119925" y="13108"/>
                  </a:lnTo>
                  <a:lnTo>
                    <a:pt x="54954" y="17264"/>
                  </a:lnTo>
                  <a:lnTo>
                    <a:pt x="14152" y="21778"/>
                  </a:lnTo>
                  <a:lnTo>
                    <a:pt x="0" y="26573"/>
                  </a:lnTo>
                  <a:lnTo>
                    <a:pt x="3589" y="29001"/>
                  </a:lnTo>
                  <a:lnTo>
                    <a:pt x="54954" y="35882"/>
                  </a:lnTo>
                  <a:lnTo>
                    <a:pt x="119925" y="40038"/>
                  </a:lnTo>
                  <a:lnTo>
                    <a:pt x="160699" y="41959"/>
                  </a:lnTo>
                  <a:lnTo>
                    <a:pt x="206585" y="43763"/>
                  </a:lnTo>
                  <a:lnTo>
                    <a:pt x="257273" y="45439"/>
                  </a:lnTo>
                  <a:lnTo>
                    <a:pt x="371814" y="48373"/>
                  </a:lnTo>
                  <a:lnTo>
                    <a:pt x="501841" y="50686"/>
                  </a:lnTo>
                  <a:lnTo>
                    <a:pt x="644874" y="52302"/>
                  </a:lnTo>
                  <a:lnTo>
                    <a:pt x="798432" y="53147"/>
                  </a:lnTo>
                  <a:lnTo>
                    <a:pt x="958333" y="53147"/>
                  </a:lnTo>
                  <a:lnTo>
                    <a:pt x="1111890" y="52302"/>
                  </a:lnTo>
                  <a:lnTo>
                    <a:pt x="1254923" y="50686"/>
                  </a:lnTo>
                  <a:lnTo>
                    <a:pt x="1384951" y="48373"/>
                  </a:lnTo>
                  <a:lnTo>
                    <a:pt x="1499492" y="45439"/>
                  </a:lnTo>
                  <a:lnTo>
                    <a:pt x="1550180" y="43763"/>
                  </a:lnTo>
                  <a:lnTo>
                    <a:pt x="1596066" y="41959"/>
                  </a:lnTo>
                  <a:lnTo>
                    <a:pt x="1636839" y="40038"/>
                  </a:lnTo>
                  <a:lnTo>
                    <a:pt x="1701811" y="35882"/>
                  </a:lnTo>
                  <a:lnTo>
                    <a:pt x="1742613" y="31368"/>
                  </a:lnTo>
                  <a:lnTo>
                    <a:pt x="1756765" y="26573"/>
                  </a:lnTo>
                  <a:lnTo>
                    <a:pt x="1753175" y="24145"/>
                  </a:lnTo>
                  <a:lnTo>
                    <a:pt x="1701811" y="17264"/>
                  </a:lnTo>
                  <a:lnTo>
                    <a:pt x="1636839" y="13108"/>
                  </a:lnTo>
                  <a:lnTo>
                    <a:pt x="1596066" y="11187"/>
                  </a:lnTo>
                  <a:lnTo>
                    <a:pt x="1550180" y="9384"/>
                  </a:lnTo>
                  <a:lnTo>
                    <a:pt x="1499492" y="7707"/>
                  </a:lnTo>
                  <a:lnTo>
                    <a:pt x="1384951" y="4773"/>
                  </a:lnTo>
                  <a:lnTo>
                    <a:pt x="1254923" y="2460"/>
                  </a:lnTo>
                  <a:lnTo>
                    <a:pt x="1111890" y="844"/>
                  </a:lnTo>
                  <a:lnTo>
                    <a:pt x="958333" y="0"/>
                  </a:lnTo>
                  <a:close/>
                </a:path>
              </a:pathLst>
            </a:custGeom>
            <a:solidFill>
              <a:srgbClr val="C1C4D0">
                <a:alpha val="22097"/>
              </a:srgbClr>
            </a:solidFill>
          </p:spPr>
          <p:txBody>
            <a:bodyPr wrap="square" lIns="0" tIns="0" rIns="0" bIns="0" rtlCol="0"/>
            <a:lstStyle/>
            <a:p>
              <a:endParaRPr dirty="0"/>
            </a:p>
          </p:txBody>
        </p:sp>
        <p:sp>
          <p:nvSpPr>
            <p:cNvPr id="35" name="object 35"/>
            <p:cNvSpPr/>
            <p:nvPr/>
          </p:nvSpPr>
          <p:spPr>
            <a:xfrm>
              <a:off x="5485956" y="3821114"/>
              <a:ext cx="1744345" cy="51435"/>
            </a:xfrm>
            <a:custGeom>
              <a:avLst/>
              <a:gdLst/>
              <a:ahLst/>
              <a:cxnLst/>
              <a:rect l="l" t="t" r="r" b="b"/>
              <a:pathLst>
                <a:path w="1744345" h="51435">
                  <a:moveTo>
                    <a:pt x="955860" y="0"/>
                  </a:moveTo>
                  <a:lnTo>
                    <a:pt x="787923" y="0"/>
                  </a:lnTo>
                  <a:lnTo>
                    <a:pt x="627125" y="910"/>
                  </a:lnTo>
                  <a:lnTo>
                    <a:pt x="478283" y="2649"/>
                  </a:lnTo>
                  <a:lnTo>
                    <a:pt x="344320" y="5129"/>
                  </a:lnTo>
                  <a:lnTo>
                    <a:pt x="283832" y="6620"/>
                  </a:lnTo>
                  <a:lnTo>
                    <a:pt x="228160" y="8264"/>
                  </a:lnTo>
                  <a:lnTo>
                    <a:pt x="177669" y="10050"/>
                  </a:lnTo>
                  <a:lnTo>
                    <a:pt x="132724" y="11968"/>
                  </a:lnTo>
                  <a:lnTo>
                    <a:pt x="93692" y="14006"/>
                  </a:lnTo>
                  <a:lnTo>
                    <a:pt x="34825" y="18400"/>
                  </a:lnTo>
                  <a:lnTo>
                    <a:pt x="0" y="25624"/>
                  </a:lnTo>
                  <a:lnTo>
                    <a:pt x="3991" y="28103"/>
                  </a:lnTo>
                  <a:lnTo>
                    <a:pt x="60937" y="35096"/>
                  </a:lnTo>
                  <a:lnTo>
                    <a:pt x="132724" y="39281"/>
                  </a:lnTo>
                  <a:lnTo>
                    <a:pt x="177669" y="41199"/>
                  </a:lnTo>
                  <a:lnTo>
                    <a:pt x="228160" y="42985"/>
                  </a:lnTo>
                  <a:lnTo>
                    <a:pt x="283832" y="44629"/>
                  </a:lnTo>
                  <a:lnTo>
                    <a:pt x="344320" y="46120"/>
                  </a:lnTo>
                  <a:lnTo>
                    <a:pt x="478283" y="48600"/>
                  </a:lnTo>
                  <a:lnTo>
                    <a:pt x="627125" y="50339"/>
                  </a:lnTo>
                  <a:lnTo>
                    <a:pt x="787923" y="51249"/>
                  </a:lnTo>
                  <a:lnTo>
                    <a:pt x="955860" y="51249"/>
                  </a:lnTo>
                  <a:lnTo>
                    <a:pt x="1116654" y="50339"/>
                  </a:lnTo>
                  <a:lnTo>
                    <a:pt x="1265494" y="48600"/>
                  </a:lnTo>
                  <a:lnTo>
                    <a:pt x="1399455" y="46120"/>
                  </a:lnTo>
                  <a:lnTo>
                    <a:pt x="1459942" y="44629"/>
                  </a:lnTo>
                  <a:lnTo>
                    <a:pt x="1515614" y="42985"/>
                  </a:lnTo>
                  <a:lnTo>
                    <a:pt x="1566105" y="41199"/>
                  </a:lnTo>
                  <a:lnTo>
                    <a:pt x="1611049" y="39281"/>
                  </a:lnTo>
                  <a:lnTo>
                    <a:pt x="1650081" y="37243"/>
                  </a:lnTo>
                  <a:lnTo>
                    <a:pt x="1708948" y="32849"/>
                  </a:lnTo>
                  <a:lnTo>
                    <a:pt x="1743773" y="25624"/>
                  </a:lnTo>
                  <a:lnTo>
                    <a:pt x="1739782" y="23146"/>
                  </a:lnTo>
                  <a:lnTo>
                    <a:pt x="1682836" y="16153"/>
                  </a:lnTo>
                  <a:lnTo>
                    <a:pt x="1611049" y="11968"/>
                  </a:lnTo>
                  <a:lnTo>
                    <a:pt x="1566105" y="10050"/>
                  </a:lnTo>
                  <a:lnTo>
                    <a:pt x="1515614" y="8264"/>
                  </a:lnTo>
                  <a:lnTo>
                    <a:pt x="1459942" y="6620"/>
                  </a:lnTo>
                  <a:lnTo>
                    <a:pt x="1399455" y="5129"/>
                  </a:lnTo>
                  <a:lnTo>
                    <a:pt x="1265494" y="2649"/>
                  </a:lnTo>
                  <a:lnTo>
                    <a:pt x="1116654" y="910"/>
                  </a:lnTo>
                  <a:lnTo>
                    <a:pt x="955860" y="0"/>
                  </a:lnTo>
                  <a:close/>
                </a:path>
              </a:pathLst>
            </a:custGeom>
            <a:solidFill>
              <a:srgbClr val="BDC2CE">
                <a:alpha val="23057"/>
              </a:srgbClr>
            </a:solidFill>
          </p:spPr>
          <p:txBody>
            <a:bodyPr wrap="square" lIns="0" tIns="0" rIns="0" bIns="0" rtlCol="0"/>
            <a:lstStyle/>
            <a:p>
              <a:endParaRPr dirty="0"/>
            </a:p>
          </p:txBody>
        </p:sp>
        <p:sp>
          <p:nvSpPr>
            <p:cNvPr id="36" name="object 36"/>
            <p:cNvSpPr/>
            <p:nvPr/>
          </p:nvSpPr>
          <p:spPr>
            <a:xfrm>
              <a:off x="5492466" y="3822032"/>
              <a:ext cx="1731010" cy="49530"/>
            </a:xfrm>
            <a:custGeom>
              <a:avLst/>
              <a:gdLst/>
              <a:ahLst/>
              <a:cxnLst/>
              <a:rect l="l" t="t" r="r" b="b"/>
              <a:pathLst>
                <a:path w="1731009" h="49529">
                  <a:moveTo>
                    <a:pt x="948735" y="0"/>
                  </a:moveTo>
                  <a:lnTo>
                    <a:pt x="782048" y="0"/>
                  </a:lnTo>
                  <a:lnTo>
                    <a:pt x="622449" y="877"/>
                  </a:lnTo>
                  <a:lnTo>
                    <a:pt x="474718" y="2553"/>
                  </a:lnTo>
                  <a:lnTo>
                    <a:pt x="341754" y="4942"/>
                  </a:lnTo>
                  <a:lnTo>
                    <a:pt x="281717" y="6379"/>
                  </a:lnTo>
                  <a:lnTo>
                    <a:pt x="226459" y="7963"/>
                  </a:lnTo>
                  <a:lnTo>
                    <a:pt x="176344" y="9684"/>
                  </a:lnTo>
                  <a:lnTo>
                    <a:pt x="131735" y="11532"/>
                  </a:lnTo>
                  <a:lnTo>
                    <a:pt x="92994" y="13495"/>
                  </a:lnTo>
                  <a:lnTo>
                    <a:pt x="34565" y="17729"/>
                  </a:lnTo>
                  <a:lnTo>
                    <a:pt x="0" y="24689"/>
                  </a:lnTo>
                  <a:lnTo>
                    <a:pt x="3961" y="27076"/>
                  </a:lnTo>
                  <a:lnTo>
                    <a:pt x="60483" y="33814"/>
                  </a:lnTo>
                  <a:lnTo>
                    <a:pt x="131735" y="37846"/>
                  </a:lnTo>
                  <a:lnTo>
                    <a:pt x="176344" y="39694"/>
                  </a:lnTo>
                  <a:lnTo>
                    <a:pt x="226459" y="41415"/>
                  </a:lnTo>
                  <a:lnTo>
                    <a:pt x="281717" y="42999"/>
                  </a:lnTo>
                  <a:lnTo>
                    <a:pt x="341754" y="44436"/>
                  </a:lnTo>
                  <a:lnTo>
                    <a:pt x="474718" y="46825"/>
                  </a:lnTo>
                  <a:lnTo>
                    <a:pt x="622449" y="48501"/>
                  </a:lnTo>
                  <a:lnTo>
                    <a:pt x="782048" y="49378"/>
                  </a:lnTo>
                  <a:lnTo>
                    <a:pt x="948735" y="49378"/>
                  </a:lnTo>
                  <a:lnTo>
                    <a:pt x="1108335" y="48501"/>
                  </a:lnTo>
                  <a:lnTo>
                    <a:pt x="1256068" y="46825"/>
                  </a:lnTo>
                  <a:lnTo>
                    <a:pt x="1389032" y="44436"/>
                  </a:lnTo>
                  <a:lnTo>
                    <a:pt x="1449069" y="42999"/>
                  </a:lnTo>
                  <a:lnTo>
                    <a:pt x="1504326" y="41415"/>
                  </a:lnTo>
                  <a:lnTo>
                    <a:pt x="1554440" y="39694"/>
                  </a:lnTo>
                  <a:lnTo>
                    <a:pt x="1599048" y="37846"/>
                  </a:lnTo>
                  <a:lnTo>
                    <a:pt x="1637789" y="35883"/>
                  </a:lnTo>
                  <a:lnTo>
                    <a:pt x="1696216" y="31649"/>
                  </a:lnTo>
                  <a:lnTo>
                    <a:pt x="1730781" y="24689"/>
                  </a:lnTo>
                  <a:lnTo>
                    <a:pt x="1726819" y="22301"/>
                  </a:lnTo>
                  <a:lnTo>
                    <a:pt x="1670299" y="15564"/>
                  </a:lnTo>
                  <a:lnTo>
                    <a:pt x="1599048" y="11532"/>
                  </a:lnTo>
                  <a:lnTo>
                    <a:pt x="1554440" y="9684"/>
                  </a:lnTo>
                  <a:lnTo>
                    <a:pt x="1504326" y="7963"/>
                  </a:lnTo>
                  <a:lnTo>
                    <a:pt x="1449069" y="6379"/>
                  </a:lnTo>
                  <a:lnTo>
                    <a:pt x="1389032" y="4942"/>
                  </a:lnTo>
                  <a:lnTo>
                    <a:pt x="1256068" y="2553"/>
                  </a:lnTo>
                  <a:lnTo>
                    <a:pt x="1108335" y="877"/>
                  </a:lnTo>
                  <a:lnTo>
                    <a:pt x="948735" y="0"/>
                  </a:lnTo>
                  <a:close/>
                </a:path>
              </a:pathLst>
            </a:custGeom>
            <a:solidFill>
              <a:srgbClr val="BABECC">
                <a:alpha val="24018"/>
              </a:srgbClr>
            </a:solidFill>
          </p:spPr>
          <p:txBody>
            <a:bodyPr wrap="square" lIns="0" tIns="0" rIns="0" bIns="0" rtlCol="0"/>
            <a:lstStyle/>
            <a:p>
              <a:endParaRPr dirty="0"/>
            </a:p>
          </p:txBody>
        </p:sp>
        <p:sp>
          <p:nvSpPr>
            <p:cNvPr id="37" name="object 37"/>
            <p:cNvSpPr/>
            <p:nvPr/>
          </p:nvSpPr>
          <p:spPr>
            <a:xfrm>
              <a:off x="5498975" y="3822839"/>
              <a:ext cx="1718310" cy="48260"/>
            </a:xfrm>
            <a:custGeom>
              <a:avLst/>
              <a:gdLst/>
              <a:ahLst/>
              <a:cxnLst/>
              <a:rect l="l" t="t" r="r" b="b"/>
              <a:pathLst>
                <a:path w="1718309" h="48260">
                  <a:moveTo>
                    <a:pt x="858901" y="0"/>
                  </a:moveTo>
                  <a:lnTo>
                    <a:pt x="695689" y="430"/>
                  </a:lnTo>
                  <a:lnTo>
                    <a:pt x="542816" y="1667"/>
                  </a:lnTo>
                  <a:lnTo>
                    <a:pt x="403161" y="3631"/>
                  </a:lnTo>
                  <a:lnTo>
                    <a:pt x="279603" y="6243"/>
                  </a:lnTo>
                  <a:lnTo>
                    <a:pt x="224760" y="7767"/>
                  </a:lnTo>
                  <a:lnTo>
                    <a:pt x="175021" y="9422"/>
                  </a:lnTo>
                  <a:lnTo>
                    <a:pt x="130747" y="11199"/>
                  </a:lnTo>
                  <a:lnTo>
                    <a:pt x="92296" y="13088"/>
                  </a:lnTo>
                  <a:lnTo>
                    <a:pt x="34306" y="17162"/>
                  </a:lnTo>
                  <a:lnTo>
                    <a:pt x="0" y="23863"/>
                  </a:lnTo>
                  <a:lnTo>
                    <a:pt x="3931" y="26162"/>
                  </a:lnTo>
                  <a:lnTo>
                    <a:pt x="60029" y="32646"/>
                  </a:lnTo>
                  <a:lnTo>
                    <a:pt x="130747" y="36526"/>
                  </a:lnTo>
                  <a:lnTo>
                    <a:pt x="175021" y="38304"/>
                  </a:lnTo>
                  <a:lnTo>
                    <a:pt x="224760" y="39959"/>
                  </a:lnTo>
                  <a:lnTo>
                    <a:pt x="279603" y="41483"/>
                  </a:lnTo>
                  <a:lnTo>
                    <a:pt x="403161" y="44094"/>
                  </a:lnTo>
                  <a:lnTo>
                    <a:pt x="542816" y="46059"/>
                  </a:lnTo>
                  <a:lnTo>
                    <a:pt x="695689" y="47296"/>
                  </a:lnTo>
                  <a:lnTo>
                    <a:pt x="858901" y="47726"/>
                  </a:lnTo>
                  <a:lnTo>
                    <a:pt x="1022112" y="47296"/>
                  </a:lnTo>
                  <a:lnTo>
                    <a:pt x="1174985" y="46059"/>
                  </a:lnTo>
                  <a:lnTo>
                    <a:pt x="1314640" y="44094"/>
                  </a:lnTo>
                  <a:lnTo>
                    <a:pt x="1438198" y="41483"/>
                  </a:lnTo>
                  <a:lnTo>
                    <a:pt x="1493041" y="39959"/>
                  </a:lnTo>
                  <a:lnTo>
                    <a:pt x="1542780" y="38304"/>
                  </a:lnTo>
                  <a:lnTo>
                    <a:pt x="1587054" y="36526"/>
                  </a:lnTo>
                  <a:lnTo>
                    <a:pt x="1625505" y="34637"/>
                  </a:lnTo>
                  <a:lnTo>
                    <a:pt x="1683495" y="30563"/>
                  </a:lnTo>
                  <a:lnTo>
                    <a:pt x="1717802" y="23863"/>
                  </a:lnTo>
                  <a:lnTo>
                    <a:pt x="1713870" y="21564"/>
                  </a:lnTo>
                  <a:lnTo>
                    <a:pt x="1657772" y="15080"/>
                  </a:lnTo>
                  <a:lnTo>
                    <a:pt x="1587054" y="11199"/>
                  </a:lnTo>
                  <a:lnTo>
                    <a:pt x="1542780" y="9422"/>
                  </a:lnTo>
                  <a:lnTo>
                    <a:pt x="1493041" y="7767"/>
                  </a:lnTo>
                  <a:lnTo>
                    <a:pt x="1438198" y="6243"/>
                  </a:lnTo>
                  <a:lnTo>
                    <a:pt x="1314640" y="3631"/>
                  </a:lnTo>
                  <a:lnTo>
                    <a:pt x="1174985" y="1667"/>
                  </a:lnTo>
                  <a:lnTo>
                    <a:pt x="1022112" y="430"/>
                  </a:lnTo>
                  <a:lnTo>
                    <a:pt x="858901" y="0"/>
                  </a:lnTo>
                  <a:close/>
                </a:path>
              </a:pathLst>
            </a:custGeom>
            <a:solidFill>
              <a:srgbClr val="B8BCC9">
                <a:alpha val="24980"/>
              </a:srgbClr>
            </a:solidFill>
          </p:spPr>
          <p:txBody>
            <a:bodyPr wrap="square" lIns="0" tIns="0" rIns="0" bIns="0" rtlCol="0"/>
            <a:lstStyle/>
            <a:p>
              <a:endParaRPr dirty="0"/>
            </a:p>
          </p:txBody>
        </p:sp>
        <p:sp>
          <p:nvSpPr>
            <p:cNvPr id="38" name="object 38"/>
            <p:cNvSpPr/>
            <p:nvPr/>
          </p:nvSpPr>
          <p:spPr>
            <a:xfrm>
              <a:off x="5505484" y="3823866"/>
              <a:ext cx="1704975" cy="45720"/>
            </a:xfrm>
            <a:custGeom>
              <a:avLst/>
              <a:gdLst/>
              <a:ahLst/>
              <a:cxnLst/>
              <a:rect l="l" t="t" r="r" b="b"/>
              <a:pathLst>
                <a:path w="1704975" h="45720">
                  <a:moveTo>
                    <a:pt x="934502" y="0"/>
                  </a:moveTo>
                  <a:lnTo>
                    <a:pt x="770318" y="0"/>
                  </a:lnTo>
                  <a:lnTo>
                    <a:pt x="613112" y="810"/>
                  </a:lnTo>
                  <a:lnTo>
                    <a:pt x="467595" y="2358"/>
                  </a:lnTo>
                  <a:lnTo>
                    <a:pt x="336626" y="4565"/>
                  </a:lnTo>
                  <a:lnTo>
                    <a:pt x="223061" y="7356"/>
                  </a:lnTo>
                  <a:lnTo>
                    <a:pt x="173698" y="8947"/>
                  </a:lnTo>
                  <a:lnTo>
                    <a:pt x="129758" y="10654"/>
                  </a:lnTo>
                  <a:lnTo>
                    <a:pt x="91598" y="12469"/>
                  </a:lnTo>
                  <a:lnTo>
                    <a:pt x="34047" y="16382"/>
                  </a:lnTo>
                  <a:lnTo>
                    <a:pt x="0" y="22818"/>
                  </a:lnTo>
                  <a:lnTo>
                    <a:pt x="3902" y="25026"/>
                  </a:lnTo>
                  <a:lnTo>
                    <a:pt x="59575" y="31255"/>
                  </a:lnTo>
                  <a:lnTo>
                    <a:pt x="129758" y="34982"/>
                  </a:lnTo>
                  <a:lnTo>
                    <a:pt x="173698" y="36690"/>
                  </a:lnTo>
                  <a:lnTo>
                    <a:pt x="223061" y="38280"/>
                  </a:lnTo>
                  <a:lnTo>
                    <a:pt x="336626" y="41071"/>
                  </a:lnTo>
                  <a:lnTo>
                    <a:pt x="467595" y="43279"/>
                  </a:lnTo>
                  <a:lnTo>
                    <a:pt x="613112" y="44826"/>
                  </a:lnTo>
                  <a:lnTo>
                    <a:pt x="770318" y="45637"/>
                  </a:lnTo>
                  <a:lnTo>
                    <a:pt x="934502" y="45637"/>
                  </a:lnTo>
                  <a:lnTo>
                    <a:pt x="1091704" y="44826"/>
                  </a:lnTo>
                  <a:lnTo>
                    <a:pt x="1237218" y="43279"/>
                  </a:lnTo>
                  <a:lnTo>
                    <a:pt x="1368186" y="41071"/>
                  </a:lnTo>
                  <a:lnTo>
                    <a:pt x="1481749" y="38280"/>
                  </a:lnTo>
                  <a:lnTo>
                    <a:pt x="1531112" y="36690"/>
                  </a:lnTo>
                  <a:lnTo>
                    <a:pt x="1575052" y="34982"/>
                  </a:lnTo>
                  <a:lnTo>
                    <a:pt x="1613211" y="33167"/>
                  </a:lnTo>
                  <a:lnTo>
                    <a:pt x="1670762" y="29254"/>
                  </a:lnTo>
                  <a:lnTo>
                    <a:pt x="1704809" y="22818"/>
                  </a:lnTo>
                  <a:lnTo>
                    <a:pt x="1700907" y="20610"/>
                  </a:lnTo>
                  <a:lnTo>
                    <a:pt x="1645234" y="14381"/>
                  </a:lnTo>
                  <a:lnTo>
                    <a:pt x="1575052" y="10654"/>
                  </a:lnTo>
                  <a:lnTo>
                    <a:pt x="1531112" y="8947"/>
                  </a:lnTo>
                  <a:lnTo>
                    <a:pt x="1481749" y="7356"/>
                  </a:lnTo>
                  <a:lnTo>
                    <a:pt x="1368186" y="4565"/>
                  </a:lnTo>
                  <a:lnTo>
                    <a:pt x="1237218" y="2358"/>
                  </a:lnTo>
                  <a:lnTo>
                    <a:pt x="1091704" y="810"/>
                  </a:lnTo>
                  <a:lnTo>
                    <a:pt x="934502" y="0"/>
                  </a:lnTo>
                  <a:close/>
                </a:path>
              </a:pathLst>
            </a:custGeom>
            <a:solidFill>
              <a:srgbClr val="B6B9C7">
                <a:alpha val="25941"/>
              </a:srgbClr>
            </a:solidFill>
          </p:spPr>
          <p:txBody>
            <a:bodyPr wrap="square" lIns="0" tIns="0" rIns="0" bIns="0" rtlCol="0"/>
            <a:lstStyle/>
            <a:p>
              <a:endParaRPr dirty="0"/>
            </a:p>
          </p:txBody>
        </p:sp>
        <p:sp>
          <p:nvSpPr>
            <p:cNvPr id="39" name="object 39"/>
            <p:cNvSpPr/>
            <p:nvPr/>
          </p:nvSpPr>
          <p:spPr>
            <a:xfrm>
              <a:off x="5511994" y="3824783"/>
              <a:ext cx="1692275" cy="43815"/>
            </a:xfrm>
            <a:custGeom>
              <a:avLst/>
              <a:gdLst/>
              <a:ahLst/>
              <a:cxnLst/>
              <a:rect l="l" t="t" r="r" b="b"/>
              <a:pathLst>
                <a:path w="1692275" h="43814">
                  <a:moveTo>
                    <a:pt x="927375" y="0"/>
                  </a:moveTo>
                  <a:lnTo>
                    <a:pt x="764442" y="0"/>
                  </a:lnTo>
                  <a:lnTo>
                    <a:pt x="608436" y="777"/>
                  </a:lnTo>
                  <a:lnTo>
                    <a:pt x="464030" y="2261"/>
                  </a:lnTo>
                  <a:lnTo>
                    <a:pt x="334059" y="4379"/>
                  </a:lnTo>
                  <a:lnTo>
                    <a:pt x="221360" y="7055"/>
                  </a:lnTo>
                  <a:lnTo>
                    <a:pt x="172374" y="8581"/>
                  </a:lnTo>
                  <a:lnTo>
                    <a:pt x="128769" y="10218"/>
                  </a:lnTo>
                  <a:lnTo>
                    <a:pt x="59121" y="13792"/>
                  </a:lnTo>
                  <a:lnTo>
                    <a:pt x="15253" y="17705"/>
                  </a:lnTo>
                  <a:lnTo>
                    <a:pt x="0" y="21883"/>
                  </a:lnTo>
                  <a:lnTo>
                    <a:pt x="3872" y="24000"/>
                  </a:lnTo>
                  <a:lnTo>
                    <a:pt x="59121" y="29973"/>
                  </a:lnTo>
                  <a:lnTo>
                    <a:pt x="128769" y="33547"/>
                  </a:lnTo>
                  <a:lnTo>
                    <a:pt x="172374" y="35185"/>
                  </a:lnTo>
                  <a:lnTo>
                    <a:pt x="221360" y="36710"/>
                  </a:lnTo>
                  <a:lnTo>
                    <a:pt x="334059" y="39387"/>
                  </a:lnTo>
                  <a:lnTo>
                    <a:pt x="464030" y="41504"/>
                  </a:lnTo>
                  <a:lnTo>
                    <a:pt x="608436" y="42988"/>
                  </a:lnTo>
                  <a:lnTo>
                    <a:pt x="764442" y="43766"/>
                  </a:lnTo>
                  <a:lnTo>
                    <a:pt x="927375" y="43766"/>
                  </a:lnTo>
                  <a:lnTo>
                    <a:pt x="1083382" y="42988"/>
                  </a:lnTo>
                  <a:lnTo>
                    <a:pt x="1227790" y="41504"/>
                  </a:lnTo>
                  <a:lnTo>
                    <a:pt x="1357762" y="39387"/>
                  </a:lnTo>
                  <a:lnTo>
                    <a:pt x="1470464" y="36710"/>
                  </a:lnTo>
                  <a:lnTo>
                    <a:pt x="1519451" y="35185"/>
                  </a:lnTo>
                  <a:lnTo>
                    <a:pt x="1563057" y="33547"/>
                  </a:lnTo>
                  <a:lnTo>
                    <a:pt x="1632707" y="29973"/>
                  </a:lnTo>
                  <a:lnTo>
                    <a:pt x="1676576" y="26060"/>
                  </a:lnTo>
                  <a:lnTo>
                    <a:pt x="1691830" y="21883"/>
                  </a:lnTo>
                  <a:lnTo>
                    <a:pt x="1687958" y="19765"/>
                  </a:lnTo>
                  <a:lnTo>
                    <a:pt x="1632707" y="13792"/>
                  </a:lnTo>
                  <a:lnTo>
                    <a:pt x="1563057" y="10218"/>
                  </a:lnTo>
                  <a:lnTo>
                    <a:pt x="1519451" y="8581"/>
                  </a:lnTo>
                  <a:lnTo>
                    <a:pt x="1470464" y="7055"/>
                  </a:lnTo>
                  <a:lnTo>
                    <a:pt x="1357762" y="4379"/>
                  </a:lnTo>
                  <a:lnTo>
                    <a:pt x="1227790" y="2261"/>
                  </a:lnTo>
                  <a:lnTo>
                    <a:pt x="1083382" y="777"/>
                  </a:lnTo>
                  <a:lnTo>
                    <a:pt x="927375" y="0"/>
                  </a:lnTo>
                  <a:close/>
                </a:path>
              </a:pathLst>
            </a:custGeom>
            <a:solidFill>
              <a:srgbClr val="B3B8C5">
                <a:alpha val="26901"/>
              </a:srgbClr>
            </a:solidFill>
          </p:spPr>
          <p:txBody>
            <a:bodyPr wrap="square" lIns="0" tIns="0" rIns="0" bIns="0" rtlCol="0"/>
            <a:lstStyle/>
            <a:p>
              <a:endParaRPr dirty="0"/>
            </a:p>
          </p:txBody>
        </p:sp>
        <p:sp>
          <p:nvSpPr>
            <p:cNvPr id="40" name="object 40"/>
            <p:cNvSpPr/>
            <p:nvPr/>
          </p:nvSpPr>
          <p:spPr>
            <a:xfrm>
              <a:off x="5518502" y="3825617"/>
              <a:ext cx="1678939" cy="42545"/>
            </a:xfrm>
            <a:custGeom>
              <a:avLst/>
              <a:gdLst/>
              <a:ahLst/>
              <a:cxnLst/>
              <a:rect l="l" t="t" r="r" b="b"/>
              <a:pathLst>
                <a:path w="1678940" h="42545">
                  <a:moveTo>
                    <a:pt x="839419" y="0"/>
                  </a:moveTo>
                  <a:lnTo>
                    <a:pt x="679909" y="379"/>
                  </a:lnTo>
                  <a:lnTo>
                    <a:pt x="530503" y="1469"/>
                  </a:lnTo>
                  <a:lnTo>
                    <a:pt x="394015" y="3200"/>
                  </a:lnTo>
                  <a:lnTo>
                    <a:pt x="273260" y="5501"/>
                  </a:lnTo>
                  <a:lnTo>
                    <a:pt x="171051" y="8303"/>
                  </a:lnTo>
                  <a:lnTo>
                    <a:pt x="127780" y="9869"/>
                  </a:lnTo>
                  <a:lnTo>
                    <a:pt x="58667" y="13289"/>
                  </a:lnTo>
                  <a:lnTo>
                    <a:pt x="15135" y="17033"/>
                  </a:lnTo>
                  <a:lnTo>
                    <a:pt x="0" y="21031"/>
                  </a:lnTo>
                  <a:lnTo>
                    <a:pt x="3842" y="23057"/>
                  </a:lnTo>
                  <a:lnTo>
                    <a:pt x="58667" y="28773"/>
                  </a:lnTo>
                  <a:lnTo>
                    <a:pt x="127780" y="32192"/>
                  </a:lnTo>
                  <a:lnTo>
                    <a:pt x="171051" y="33759"/>
                  </a:lnTo>
                  <a:lnTo>
                    <a:pt x="273260" y="36560"/>
                  </a:lnTo>
                  <a:lnTo>
                    <a:pt x="394015" y="38862"/>
                  </a:lnTo>
                  <a:lnTo>
                    <a:pt x="530503" y="40593"/>
                  </a:lnTo>
                  <a:lnTo>
                    <a:pt x="679909" y="41683"/>
                  </a:lnTo>
                  <a:lnTo>
                    <a:pt x="839419" y="42062"/>
                  </a:lnTo>
                  <a:lnTo>
                    <a:pt x="998929" y="41683"/>
                  </a:lnTo>
                  <a:lnTo>
                    <a:pt x="1148334" y="40593"/>
                  </a:lnTo>
                  <a:lnTo>
                    <a:pt x="1284822" y="38862"/>
                  </a:lnTo>
                  <a:lnTo>
                    <a:pt x="1405578" y="36560"/>
                  </a:lnTo>
                  <a:lnTo>
                    <a:pt x="1507787" y="33759"/>
                  </a:lnTo>
                  <a:lnTo>
                    <a:pt x="1551057" y="32192"/>
                  </a:lnTo>
                  <a:lnTo>
                    <a:pt x="1620170" y="28773"/>
                  </a:lnTo>
                  <a:lnTo>
                    <a:pt x="1663702" y="25029"/>
                  </a:lnTo>
                  <a:lnTo>
                    <a:pt x="1678838" y="21031"/>
                  </a:lnTo>
                  <a:lnTo>
                    <a:pt x="1674995" y="19004"/>
                  </a:lnTo>
                  <a:lnTo>
                    <a:pt x="1620170" y="13289"/>
                  </a:lnTo>
                  <a:lnTo>
                    <a:pt x="1551057" y="9869"/>
                  </a:lnTo>
                  <a:lnTo>
                    <a:pt x="1507787" y="8303"/>
                  </a:lnTo>
                  <a:lnTo>
                    <a:pt x="1405578" y="5501"/>
                  </a:lnTo>
                  <a:lnTo>
                    <a:pt x="1284822" y="3200"/>
                  </a:lnTo>
                  <a:lnTo>
                    <a:pt x="1148334" y="1469"/>
                  </a:lnTo>
                  <a:lnTo>
                    <a:pt x="998929" y="379"/>
                  </a:lnTo>
                  <a:lnTo>
                    <a:pt x="839419" y="0"/>
                  </a:lnTo>
                  <a:close/>
                </a:path>
              </a:pathLst>
            </a:custGeom>
            <a:solidFill>
              <a:srgbClr val="B0B5C4">
                <a:alpha val="27862"/>
              </a:srgbClr>
            </a:solidFill>
          </p:spPr>
          <p:txBody>
            <a:bodyPr wrap="square" lIns="0" tIns="0" rIns="0" bIns="0" rtlCol="0"/>
            <a:lstStyle/>
            <a:p>
              <a:endParaRPr dirty="0"/>
            </a:p>
          </p:txBody>
        </p:sp>
        <p:sp>
          <p:nvSpPr>
            <p:cNvPr id="41" name="object 41"/>
            <p:cNvSpPr/>
            <p:nvPr/>
          </p:nvSpPr>
          <p:spPr>
            <a:xfrm>
              <a:off x="5525011" y="3826537"/>
              <a:ext cx="1666239" cy="40640"/>
            </a:xfrm>
            <a:custGeom>
              <a:avLst/>
              <a:gdLst/>
              <a:ahLst/>
              <a:cxnLst/>
              <a:rect l="l" t="t" r="r" b="b"/>
              <a:pathLst>
                <a:path w="1666240" h="40639">
                  <a:moveTo>
                    <a:pt x="832929" y="0"/>
                  </a:moveTo>
                  <a:lnTo>
                    <a:pt x="674652" y="362"/>
                  </a:lnTo>
                  <a:lnTo>
                    <a:pt x="526400" y="1403"/>
                  </a:lnTo>
                  <a:lnTo>
                    <a:pt x="390968" y="3057"/>
                  </a:lnTo>
                  <a:lnTo>
                    <a:pt x="271146" y="5256"/>
                  </a:lnTo>
                  <a:lnTo>
                    <a:pt x="169727" y="7932"/>
                  </a:lnTo>
                  <a:lnTo>
                    <a:pt x="126792" y="9429"/>
                  </a:lnTo>
                  <a:lnTo>
                    <a:pt x="58213" y="12696"/>
                  </a:lnTo>
                  <a:lnTo>
                    <a:pt x="15018" y="16272"/>
                  </a:lnTo>
                  <a:lnTo>
                    <a:pt x="0" y="20091"/>
                  </a:lnTo>
                  <a:lnTo>
                    <a:pt x="3812" y="22026"/>
                  </a:lnTo>
                  <a:lnTo>
                    <a:pt x="58213" y="27486"/>
                  </a:lnTo>
                  <a:lnTo>
                    <a:pt x="126792" y="30753"/>
                  </a:lnTo>
                  <a:lnTo>
                    <a:pt x="169727" y="32250"/>
                  </a:lnTo>
                  <a:lnTo>
                    <a:pt x="271146" y="34926"/>
                  </a:lnTo>
                  <a:lnTo>
                    <a:pt x="390968" y="37125"/>
                  </a:lnTo>
                  <a:lnTo>
                    <a:pt x="526400" y="38779"/>
                  </a:lnTo>
                  <a:lnTo>
                    <a:pt x="674652" y="39820"/>
                  </a:lnTo>
                  <a:lnTo>
                    <a:pt x="832929" y="40182"/>
                  </a:lnTo>
                  <a:lnTo>
                    <a:pt x="991202" y="39820"/>
                  </a:lnTo>
                  <a:lnTo>
                    <a:pt x="1139451" y="38779"/>
                  </a:lnTo>
                  <a:lnTo>
                    <a:pt x="1274881" y="37125"/>
                  </a:lnTo>
                  <a:lnTo>
                    <a:pt x="1394701" y="34926"/>
                  </a:lnTo>
                  <a:lnTo>
                    <a:pt x="1496119" y="32250"/>
                  </a:lnTo>
                  <a:lnTo>
                    <a:pt x="1539054" y="30753"/>
                  </a:lnTo>
                  <a:lnTo>
                    <a:pt x="1607632" y="27486"/>
                  </a:lnTo>
                  <a:lnTo>
                    <a:pt x="1650827" y="23910"/>
                  </a:lnTo>
                  <a:lnTo>
                    <a:pt x="1665846" y="20091"/>
                  </a:lnTo>
                  <a:lnTo>
                    <a:pt x="1662033" y="18155"/>
                  </a:lnTo>
                  <a:lnTo>
                    <a:pt x="1607632" y="12696"/>
                  </a:lnTo>
                  <a:lnTo>
                    <a:pt x="1539054" y="9429"/>
                  </a:lnTo>
                  <a:lnTo>
                    <a:pt x="1496119" y="7932"/>
                  </a:lnTo>
                  <a:lnTo>
                    <a:pt x="1394701" y="5256"/>
                  </a:lnTo>
                  <a:lnTo>
                    <a:pt x="1274881" y="3057"/>
                  </a:lnTo>
                  <a:lnTo>
                    <a:pt x="1139451" y="1403"/>
                  </a:lnTo>
                  <a:lnTo>
                    <a:pt x="991202" y="362"/>
                  </a:lnTo>
                  <a:lnTo>
                    <a:pt x="832929" y="0"/>
                  </a:lnTo>
                  <a:close/>
                </a:path>
              </a:pathLst>
            </a:custGeom>
            <a:solidFill>
              <a:srgbClr val="ADB3C2">
                <a:alpha val="28823"/>
              </a:srgbClr>
            </a:solidFill>
          </p:spPr>
          <p:txBody>
            <a:bodyPr wrap="square" lIns="0" tIns="0" rIns="0" bIns="0" rtlCol="0"/>
            <a:lstStyle/>
            <a:p>
              <a:endParaRPr dirty="0"/>
            </a:p>
          </p:txBody>
        </p:sp>
        <p:sp>
          <p:nvSpPr>
            <p:cNvPr id="42" name="object 42"/>
            <p:cNvSpPr/>
            <p:nvPr/>
          </p:nvSpPr>
          <p:spPr>
            <a:xfrm>
              <a:off x="5531521" y="3827557"/>
              <a:ext cx="1652905" cy="38100"/>
            </a:xfrm>
            <a:custGeom>
              <a:avLst/>
              <a:gdLst/>
              <a:ahLst/>
              <a:cxnLst/>
              <a:rect l="l" t="t" r="r" b="b"/>
              <a:pathLst>
                <a:path w="1652904" h="38100">
                  <a:moveTo>
                    <a:pt x="910924" y="0"/>
                  </a:moveTo>
                  <a:lnTo>
                    <a:pt x="741929" y="0"/>
                  </a:lnTo>
                  <a:lnTo>
                    <a:pt x="580672" y="761"/>
                  </a:lnTo>
                  <a:lnTo>
                    <a:pt x="432501" y="2212"/>
                  </a:lnTo>
                  <a:lnTo>
                    <a:pt x="300741" y="4273"/>
                  </a:lnTo>
                  <a:lnTo>
                    <a:pt x="188715" y="6869"/>
                  </a:lnTo>
                  <a:lnTo>
                    <a:pt x="141140" y="8344"/>
                  </a:lnTo>
                  <a:lnTo>
                    <a:pt x="99744" y="9923"/>
                  </a:lnTo>
                  <a:lnTo>
                    <a:pt x="37154" y="13356"/>
                  </a:lnTo>
                  <a:lnTo>
                    <a:pt x="0" y="19052"/>
                  </a:lnTo>
                  <a:lnTo>
                    <a:pt x="4266" y="21011"/>
                  </a:lnTo>
                  <a:lnTo>
                    <a:pt x="64944" y="26508"/>
                  </a:lnTo>
                  <a:lnTo>
                    <a:pt x="141140" y="29761"/>
                  </a:lnTo>
                  <a:lnTo>
                    <a:pt x="188715" y="31235"/>
                  </a:lnTo>
                  <a:lnTo>
                    <a:pt x="300741" y="33831"/>
                  </a:lnTo>
                  <a:lnTo>
                    <a:pt x="432501" y="35893"/>
                  </a:lnTo>
                  <a:lnTo>
                    <a:pt x="580672" y="37343"/>
                  </a:lnTo>
                  <a:lnTo>
                    <a:pt x="741929" y="38105"/>
                  </a:lnTo>
                  <a:lnTo>
                    <a:pt x="910924" y="38105"/>
                  </a:lnTo>
                  <a:lnTo>
                    <a:pt x="1072183" y="37343"/>
                  </a:lnTo>
                  <a:lnTo>
                    <a:pt x="1220355" y="35893"/>
                  </a:lnTo>
                  <a:lnTo>
                    <a:pt x="1352117" y="33831"/>
                  </a:lnTo>
                  <a:lnTo>
                    <a:pt x="1464146" y="31235"/>
                  </a:lnTo>
                  <a:lnTo>
                    <a:pt x="1511722" y="29761"/>
                  </a:lnTo>
                  <a:lnTo>
                    <a:pt x="1553119" y="28182"/>
                  </a:lnTo>
                  <a:lnTo>
                    <a:pt x="1615711" y="24748"/>
                  </a:lnTo>
                  <a:lnTo>
                    <a:pt x="1652866" y="19052"/>
                  </a:lnTo>
                  <a:lnTo>
                    <a:pt x="1648600" y="17094"/>
                  </a:lnTo>
                  <a:lnTo>
                    <a:pt x="1587920" y="11597"/>
                  </a:lnTo>
                  <a:lnTo>
                    <a:pt x="1511722" y="8344"/>
                  </a:lnTo>
                  <a:lnTo>
                    <a:pt x="1464146" y="6869"/>
                  </a:lnTo>
                  <a:lnTo>
                    <a:pt x="1352117" y="4273"/>
                  </a:lnTo>
                  <a:lnTo>
                    <a:pt x="1220355" y="2212"/>
                  </a:lnTo>
                  <a:lnTo>
                    <a:pt x="1072183" y="761"/>
                  </a:lnTo>
                  <a:lnTo>
                    <a:pt x="910924" y="0"/>
                  </a:lnTo>
                  <a:close/>
                </a:path>
              </a:pathLst>
            </a:custGeom>
            <a:solidFill>
              <a:srgbClr val="ABAFC0">
                <a:alpha val="29783"/>
              </a:srgbClr>
            </a:solidFill>
          </p:spPr>
          <p:txBody>
            <a:bodyPr wrap="square" lIns="0" tIns="0" rIns="0" bIns="0" rtlCol="0"/>
            <a:lstStyle/>
            <a:p>
              <a:endParaRPr dirty="0"/>
            </a:p>
          </p:txBody>
        </p:sp>
        <p:sp>
          <p:nvSpPr>
            <p:cNvPr id="43" name="object 43"/>
            <p:cNvSpPr/>
            <p:nvPr/>
          </p:nvSpPr>
          <p:spPr>
            <a:xfrm>
              <a:off x="5538030" y="3828474"/>
              <a:ext cx="1640205" cy="36830"/>
            </a:xfrm>
            <a:custGeom>
              <a:avLst/>
              <a:gdLst/>
              <a:ahLst/>
              <a:cxnLst/>
              <a:rect l="l" t="t" r="r" b="b"/>
              <a:pathLst>
                <a:path w="1640204" h="36829">
                  <a:moveTo>
                    <a:pt x="903772" y="0"/>
                  </a:moveTo>
                  <a:lnTo>
                    <a:pt x="736102" y="0"/>
                  </a:lnTo>
                  <a:lnTo>
                    <a:pt x="576111" y="724"/>
                  </a:lnTo>
                  <a:lnTo>
                    <a:pt x="429104" y="2103"/>
                  </a:lnTo>
                  <a:lnTo>
                    <a:pt x="298379" y="4064"/>
                  </a:lnTo>
                  <a:lnTo>
                    <a:pt x="187232" y="6533"/>
                  </a:lnTo>
                  <a:lnTo>
                    <a:pt x="140031" y="7935"/>
                  </a:lnTo>
                  <a:lnTo>
                    <a:pt x="98961" y="9436"/>
                  </a:lnTo>
                  <a:lnTo>
                    <a:pt x="36862" y="12702"/>
                  </a:lnTo>
                  <a:lnTo>
                    <a:pt x="0" y="18117"/>
                  </a:lnTo>
                  <a:lnTo>
                    <a:pt x="4233" y="19979"/>
                  </a:lnTo>
                  <a:lnTo>
                    <a:pt x="64434" y="25206"/>
                  </a:lnTo>
                  <a:lnTo>
                    <a:pt x="140031" y="28300"/>
                  </a:lnTo>
                  <a:lnTo>
                    <a:pt x="187232" y="29702"/>
                  </a:lnTo>
                  <a:lnTo>
                    <a:pt x="298379" y="32170"/>
                  </a:lnTo>
                  <a:lnTo>
                    <a:pt x="429104" y="34131"/>
                  </a:lnTo>
                  <a:lnTo>
                    <a:pt x="576111" y="35510"/>
                  </a:lnTo>
                  <a:lnTo>
                    <a:pt x="736102" y="36235"/>
                  </a:lnTo>
                  <a:lnTo>
                    <a:pt x="903772" y="36235"/>
                  </a:lnTo>
                  <a:lnTo>
                    <a:pt x="1063763" y="35510"/>
                  </a:lnTo>
                  <a:lnTo>
                    <a:pt x="1210770" y="34131"/>
                  </a:lnTo>
                  <a:lnTo>
                    <a:pt x="1341495" y="32170"/>
                  </a:lnTo>
                  <a:lnTo>
                    <a:pt x="1452642" y="29702"/>
                  </a:lnTo>
                  <a:lnTo>
                    <a:pt x="1499843" y="28300"/>
                  </a:lnTo>
                  <a:lnTo>
                    <a:pt x="1540913" y="26798"/>
                  </a:lnTo>
                  <a:lnTo>
                    <a:pt x="1603012" y="23533"/>
                  </a:lnTo>
                  <a:lnTo>
                    <a:pt x="1639874" y="18117"/>
                  </a:lnTo>
                  <a:lnTo>
                    <a:pt x="1635641" y="16255"/>
                  </a:lnTo>
                  <a:lnTo>
                    <a:pt x="1575440" y="11028"/>
                  </a:lnTo>
                  <a:lnTo>
                    <a:pt x="1499843" y="7935"/>
                  </a:lnTo>
                  <a:lnTo>
                    <a:pt x="1452642" y="6533"/>
                  </a:lnTo>
                  <a:lnTo>
                    <a:pt x="1341495" y="4064"/>
                  </a:lnTo>
                  <a:lnTo>
                    <a:pt x="1210770" y="2103"/>
                  </a:lnTo>
                  <a:lnTo>
                    <a:pt x="1063763" y="724"/>
                  </a:lnTo>
                  <a:lnTo>
                    <a:pt x="903772" y="0"/>
                  </a:lnTo>
                  <a:close/>
                </a:path>
              </a:pathLst>
            </a:custGeom>
            <a:solidFill>
              <a:srgbClr val="A8ACBD">
                <a:alpha val="30744"/>
              </a:srgbClr>
            </a:solidFill>
          </p:spPr>
          <p:txBody>
            <a:bodyPr wrap="square" lIns="0" tIns="0" rIns="0" bIns="0" rtlCol="0"/>
            <a:lstStyle/>
            <a:p>
              <a:endParaRPr dirty="0"/>
            </a:p>
          </p:txBody>
        </p:sp>
        <p:sp>
          <p:nvSpPr>
            <p:cNvPr id="44" name="object 44"/>
            <p:cNvSpPr/>
            <p:nvPr/>
          </p:nvSpPr>
          <p:spPr>
            <a:xfrm>
              <a:off x="5544539" y="3829301"/>
              <a:ext cx="1627505" cy="34925"/>
            </a:xfrm>
            <a:custGeom>
              <a:avLst/>
              <a:gdLst/>
              <a:ahLst/>
              <a:cxnLst/>
              <a:rect l="l" t="t" r="r" b="b"/>
              <a:pathLst>
                <a:path w="1627504" h="34925">
                  <a:moveTo>
                    <a:pt x="813447" y="0"/>
                  </a:moveTo>
                  <a:lnTo>
                    <a:pt x="649507" y="350"/>
                  </a:lnTo>
                  <a:lnTo>
                    <a:pt x="496813" y="1357"/>
                  </a:lnTo>
                  <a:lnTo>
                    <a:pt x="358637" y="2950"/>
                  </a:lnTo>
                  <a:lnTo>
                    <a:pt x="238250" y="5059"/>
                  </a:lnTo>
                  <a:lnTo>
                    <a:pt x="138922" y="7615"/>
                  </a:lnTo>
                  <a:lnTo>
                    <a:pt x="98177" y="9039"/>
                  </a:lnTo>
                  <a:lnTo>
                    <a:pt x="36570" y="12136"/>
                  </a:lnTo>
                  <a:lnTo>
                    <a:pt x="0" y="17272"/>
                  </a:lnTo>
                  <a:lnTo>
                    <a:pt x="4199" y="19037"/>
                  </a:lnTo>
                  <a:lnTo>
                    <a:pt x="63923" y="23994"/>
                  </a:lnTo>
                  <a:lnTo>
                    <a:pt x="138922" y="26928"/>
                  </a:lnTo>
                  <a:lnTo>
                    <a:pt x="238250" y="29484"/>
                  </a:lnTo>
                  <a:lnTo>
                    <a:pt x="358637" y="31593"/>
                  </a:lnTo>
                  <a:lnTo>
                    <a:pt x="496813" y="33186"/>
                  </a:lnTo>
                  <a:lnTo>
                    <a:pt x="649507" y="34193"/>
                  </a:lnTo>
                  <a:lnTo>
                    <a:pt x="813447" y="34544"/>
                  </a:lnTo>
                  <a:lnTo>
                    <a:pt x="977383" y="34193"/>
                  </a:lnTo>
                  <a:lnTo>
                    <a:pt x="1130074" y="33186"/>
                  </a:lnTo>
                  <a:lnTo>
                    <a:pt x="1268247" y="31593"/>
                  </a:lnTo>
                  <a:lnTo>
                    <a:pt x="1388633" y="29484"/>
                  </a:lnTo>
                  <a:lnTo>
                    <a:pt x="1487961" y="26928"/>
                  </a:lnTo>
                  <a:lnTo>
                    <a:pt x="1528705" y="25504"/>
                  </a:lnTo>
                  <a:lnTo>
                    <a:pt x="1590312" y="22407"/>
                  </a:lnTo>
                  <a:lnTo>
                    <a:pt x="1626882" y="17272"/>
                  </a:lnTo>
                  <a:lnTo>
                    <a:pt x="1622683" y="15506"/>
                  </a:lnTo>
                  <a:lnTo>
                    <a:pt x="1562959" y="10549"/>
                  </a:lnTo>
                  <a:lnTo>
                    <a:pt x="1487961" y="7615"/>
                  </a:lnTo>
                  <a:lnTo>
                    <a:pt x="1388633" y="5059"/>
                  </a:lnTo>
                  <a:lnTo>
                    <a:pt x="1268247" y="2950"/>
                  </a:lnTo>
                  <a:lnTo>
                    <a:pt x="1130074" y="1357"/>
                  </a:lnTo>
                  <a:lnTo>
                    <a:pt x="977383" y="350"/>
                  </a:lnTo>
                  <a:lnTo>
                    <a:pt x="813447" y="0"/>
                  </a:lnTo>
                  <a:close/>
                </a:path>
              </a:pathLst>
            </a:custGeom>
            <a:solidFill>
              <a:srgbClr val="A6ABBB">
                <a:alpha val="31706"/>
              </a:srgbClr>
            </a:solidFill>
          </p:spPr>
          <p:txBody>
            <a:bodyPr wrap="square" lIns="0" tIns="0" rIns="0" bIns="0" rtlCol="0"/>
            <a:lstStyle/>
            <a:p>
              <a:endParaRPr dirty="0"/>
            </a:p>
          </p:txBody>
        </p:sp>
        <p:sp>
          <p:nvSpPr>
            <p:cNvPr id="45" name="object 45"/>
            <p:cNvSpPr/>
            <p:nvPr/>
          </p:nvSpPr>
          <p:spPr>
            <a:xfrm>
              <a:off x="5551049" y="3830223"/>
              <a:ext cx="1614170" cy="33020"/>
            </a:xfrm>
            <a:custGeom>
              <a:avLst/>
              <a:gdLst/>
              <a:ahLst/>
              <a:cxnLst/>
              <a:rect l="l" t="t" r="r" b="b"/>
              <a:pathLst>
                <a:path w="1614170" h="33020">
                  <a:moveTo>
                    <a:pt x="806945" y="0"/>
                  </a:moveTo>
                  <a:lnTo>
                    <a:pt x="644319" y="331"/>
                  </a:lnTo>
                  <a:lnTo>
                    <a:pt x="492849" y="1283"/>
                  </a:lnTo>
                  <a:lnTo>
                    <a:pt x="355777" y="2790"/>
                  </a:lnTo>
                  <a:lnTo>
                    <a:pt x="236351" y="4784"/>
                  </a:lnTo>
                  <a:lnTo>
                    <a:pt x="137815" y="7202"/>
                  </a:lnTo>
                  <a:lnTo>
                    <a:pt x="97395" y="8548"/>
                  </a:lnTo>
                  <a:lnTo>
                    <a:pt x="36279" y="11476"/>
                  </a:lnTo>
                  <a:lnTo>
                    <a:pt x="0" y="16332"/>
                  </a:lnTo>
                  <a:lnTo>
                    <a:pt x="4166" y="18001"/>
                  </a:lnTo>
                  <a:lnTo>
                    <a:pt x="63414" y="22688"/>
                  </a:lnTo>
                  <a:lnTo>
                    <a:pt x="137815" y="25462"/>
                  </a:lnTo>
                  <a:lnTo>
                    <a:pt x="236351" y="27879"/>
                  </a:lnTo>
                  <a:lnTo>
                    <a:pt x="355777" y="29874"/>
                  </a:lnTo>
                  <a:lnTo>
                    <a:pt x="492849" y="31380"/>
                  </a:lnTo>
                  <a:lnTo>
                    <a:pt x="644319" y="32332"/>
                  </a:lnTo>
                  <a:lnTo>
                    <a:pt x="806945" y="32664"/>
                  </a:lnTo>
                  <a:lnTo>
                    <a:pt x="969574" y="32332"/>
                  </a:lnTo>
                  <a:lnTo>
                    <a:pt x="1121048" y="31380"/>
                  </a:lnTo>
                  <a:lnTo>
                    <a:pt x="1258122" y="29874"/>
                  </a:lnTo>
                  <a:lnTo>
                    <a:pt x="1377549" y="27879"/>
                  </a:lnTo>
                  <a:lnTo>
                    <a:pt x="1476086" y="25462"/>
                  </a:lnTo>
                  <a:lnTo>
                    <a:pt x="1516507" y="24115"/>
                  </a:lnTo>
                  <a:lnTo>
                    <a:pt x="1577623" y="21187"/>
                  </a:lnTo>
                  <a:lnTo>
                    <a:pt x="1613903" y="16332"/>
                  </a:lnTo>
                  <a:lnTo>
                    <a:pt x="1609737" y="14662"/>
                  </a:lnTo>
                  <a:lnTo>
                    <a:pt x="1550488" y="9976"/>
                  </a:lnTo>
                  <a:lnTo>
                    <a:pt x="1476086" y="7202"/>
                  </a:lnTo>
                  <a:lnTo>
                    <a:pt x="1377549" y="4784"/>
                  </a:lnTo>
                  <a:lnTo>
                    <a:pt x="1258122" y="2790"/>
                  </a:lnTo>
                  <a:lnTo>
                    <a:pt x="1121048" y="1283"/>
                  </a:lnTo>
                  <a:lnTo>
                    <a:pt x="969574" y="331"/>
                  </a:lnTo>
                  <a:lnTo>
                    <a:pt x="806945" y="0"/>
                  </a:lnTo>
                  <a:close/>
                </a:path>
              </a:pathLst>
            </a:custGeom>
            <a:solidFill>
              <a:srgbClr val="A2A8B9">
                <a:alpha val="32666"/>
              </a:srgbClr>
            </a:solidFill>
          </p:spPr>
          <p:txBody>
            <a:bodyPr wrap="square" lIns="0" tIns="0" rIns="0" bIns="0" rtlCol="0"/>
            <a:lstStyle/>
            <a:p>
              <a:endParaRPr dirty="0"/>
            </a:p>
          </p:txBody>
        </p:sp>
        <p:sp>
          <p:nvSpPr>
            <p:cNvPr id="46" name="object 46"/>
            <p:cNvSpPr/>
            <p:nvPr/>
          </p:nvSpPr>
          <p:spPr>
            <a:xfrm>
              <a:off x="5557557" y="3831144"/>
              <a:ext cx="1601470" cy="31115"/>
            </a:xfrm>
            <a:custGeom>
              <a:avLst/>
              <a:gdLst/>
              <a:ahLst/>
              <a:cxnLst/>
              <a:rect l="l" t="t" r="r" b="b"/>
              <a:pathLst>
                <a:path w="1601470" h="31114">
                  <a:moveTo>
                    <a:pt x="800455" y="0"/>
                  </a:moveTo>
                  <a:lnTo>
                    <a:pt x="639137" y="312"/>
                  </a:lnTo>
                  <a:lnTo>
                    <a:pt x="488884" y="1210"/>
                  </a:lnTo>
                  <a:lnTo>
                    <a:pt x="352915" y="2630"/>
                  </a:lnTo>
                  <a:lnTo>
                    <a:pt x="234449" y="4510"/>
                  </a:lnTo>
                  <a:lnTo>
                    <a:pt x="136706" y="6788"/>
                  </a:lnTo>
                  <a:lnTo>
                    <a:pt x="96611" y="8057"/>
                  </a:lnTo>
                  <a:lnTo>
                    <a:pt x="35987" y="10816"/>
                  </a:lnTo>
                  <a:lnTo>
                    <a:pt x="0" y="15392"/>
                  </a:lnTo>
                  <a:lnTo>
                    <a:pt x="4132" y="16965"/>
                  </a:lnTo>
                  <a:lnTo>
                    <a:pt x="62904" y="21381"/>
                  </a:lnTo>
                  <a:lnTo>
                    <a:pt x="136706" y="23996"/>
                  </a:lnTo>
                  <a:lnTo>
                    <a:pt x="234449" y="26274"/>
                  </a:lnTo>
                  <a:lnTo>
                    <a:pt x="352915" y="28154"/>
                  </a:lnTo>
                  <a:lnTo>
                    <a:pt x="488884" y="29574"/>
                  </a:lnTo>
                  <a:lnTo>
                    <a:pt x="639137" y="30471"/>
                  </a:lnTo>
                  <a:lnTo>
                    <a:pt x="800455" y="30784"/>
                  </a:lnTo>
                  <a:lnTo>
                    <a:pt x="961773" y="30471"/>
                  </a:lnTo>
                  <a:lnTo>
                    <a:pt x="1112026" y="29574"/>
                  </a:lnTo>
                  <a:lnTo>
                    <a:pt x="1247995" y="28154"/>
                  </a:lnTo>
                  <a:lnTo>
                    <a:pt x="1366461" y="26274"/>
                  </a:lnTo>
                  <a:lnTo>
                    <a:pt x="1464204" y="23996"/>
                  </a:lnTo>
                  <a:lnTo>
                    <a:pt x="1504299" y="22727"/>
                  </a:lnTo>
                  <a:lnTo>
                    <a:pt x="1564923" y="19967"/>
                  </a:lnTo>
                  <a:lnTo>
                    <a:pt x="1600911" y="15392"/>
                  </a:lnTo>
                  <a:lnTo>
                    <a:pt x="1596778" y="13819"/>
                  </a:lnTo>
                  <a:lnTo>
                    <a:pt x="1538006" y="9402"/>
                  </a:lnTo>
                  <a:lnTo>
                    <a:pt x="1464204" y="6788"/>
                  </a:lnTo>
                  <a:lnTo>
                    <a:pt x="1366461" y="4510"/>
                  </a:lnTo>
                  <a:lnTo>
                    <a:pt x="1247995" y="2630"/>
                  </a:lnTo>
                  <a:lnTo>
                    <a:pt x="1112026" y="1210"/>
                  </a:lnTo>
                  <a:lnTo>
                    <a:pt x="961773" y="312"/>
                  </a:lnTo>
                  <a:lnTo>
                    <a:pt x="800455" y="0"/>
                  </a:lnTo>
                  <a:close/>
                </a:path>
              </a:pathLst>
            </a:custGeom>
            <a:solidFill>
              <a:srgbClr val="9FA6B8">
                <a:alpha val="33627"/>
              </a:srgbClr>
            </a:solidFill>
          </p:spPr>
          <p:txBody>
            <a:bodyPr wrap="square" lIns="0" tIns="0" rIns="0" bIns="0" rtlCol="0"/>
            <a:lstStyle/>
            <a:p>
              <a:endParaRPr dirty="0"/>
            </a:p>
          </p:txBody>
        </p:sp>
        <p:sp>
          <p:nvSpPr>
            <p:cNvPr id="47" name="object 47"/>
            <p:cNvSpPr/>
            <p:nvPr/>
          </p:nvSpPr>
          <p:spPr>
            <a:xfrm>
              <a:off x="5564066" y="3832140"/>
              <a:ext cx="1588135" cy="29209"/>
            </a:xfrm>
            <a:custGeom>
              <a:avLst/>
              <a:gdLst/>
              <a:ahLst/>
              <a:cxnLst/>
              <a:rect l="l" t="t" r="r" b="b"/>
              <a:pathLst>
                <a:path w="1588134" h="29210">
                  <a:moveTo>
                    <a:pt x="875143" y="0"/>
                  </a:moveTo>
                  <a:lnTo>
                    <a:pt x="712787" y="0"/>
                  </a:lnTo>
                  <a:lnTo>
                    <a:pt x="557865" y="575"/>
                  </a:lnTo>
                  <a:lnTo>
                    <a:pt x="415515" y="1670"/>
                  </a:lnTo>
                  <a:lnTo>
                    <a:pt x="288930" y="3227"/>
                  </a:lnTo>
                  <a:lnTo>
                    <a:pt x="181303" y="5187"/>
                  </a:lnTo>
                  <a:lnTo>
                    <a:pt x="95827" y="7491"/>
                  </a:lnTo>
                  <a:lnTo>
                    <a:pt x="35695" y="10082"/>
                  </a:lnTo>
                  <a:lnTo>
                    <a:pt x="0" y="14377"/>
                  </a:lnTo>
                  <a:lnTo>
                    <a:pt x="4099" y="15854"/>
                  </a:lnTo>
                  <a:lnTo>
                    <a:pt x="62394" y="20000"/>
                  </a:lnTo>
                  <a:lnTo>
                    <a:pt x="181303" y="23568"/>
                  </a:lnTo>
                  <a:lnTo>
                    <a:pt x="288930" y="25528"/>
                  </a:lnTo>
                  <a:lnTo>
                    <a:pt x="415515" y="27084"/>
                  </a:lnTo>
                  <a:lnTo>
                    <a:pt x="557865" y="28180"/>
                  </a:lnTo>
                  <a:lnTo>
                    <a:pt x="712787" y="28755"/>
                  </a:lnTo>
                  <a:lnTo>
                    <a:pt x="875143" y="28755"/>
                  </a:lnTo>
                  <a:lnTo>
                    <a:pt x="1030066" y="28180"/>
                  </a:lnTo>
                  <a:lnTo>
                    <a:pt x="1172416" y="27084"/>
                  </a:lnTo>
                  <a:lnTo>
                    <a:pt x="1299000" y="25528"/>
                  </a:lnTo>
                  <a:lnTo>
                    <a:pt x="1406627" y="23568"/>
                  </a:lnTo>
                  <a:lnTo>
                    <a:pt x="1492103" y="21264"/>
                  </a:lnTo>
                  <a:lnTo>
                    <a:pt x="1552236" y="18673"/>
                  </a:lnTo>
                  <a:lnTo>
                    <a:pt x="1587931" y="14377"/>
                  </a:lnTo>
                  <a:lnTo>
                    <a:pt x="1583832" y="12901"/>
                  </a:lnTo>
                  <a:lnTo>
                    <a:pt x="1525537" y="8754"/>
                  </a:lnTo>
                  <a:lnTo>
                    <a:pt x="1406627" y="5187"/>
                  </a:lnTo>
                  <a:lnTo>
                    <a:pt x="1299000" y="3227"/>
                  </a:lnTo>
                  <a:lnTo>
                    <a:pt x="1172416" y="1670"/>
                  </a:lnTo>
                  <a:lnTo>
                    <a:pt x="1030066" y="575"/>
                  </a:lnTo>
                  <a:lnTo>
                    <a:pt x="875143" y="0"/>
                  </a:lnTo>
                  <a:close/>
                </a:path>
              </a:pathLst>
            </a:custGeom>
            <a:solidFill>
              <a:srgbClr val="9EA2B6">
                <a:alpha val="34588"/>
              </a:srgbClr>
            </a:solidFill>
          </p:spPr>
          <p:txBody>
            <a:bodyPr wrap="square" lIns="0" tIns="0" rIns="0" bIns="0" rtlCol="0"/>
            <a:lstStyle/>
            <a:p>
              <a:endParaRPr dirty="0"/>
            </a:p>
          </p:txBody>
        </p:sp>
        <p:sp>
          <p:nvSpPr>
            <p:cNvPr id="48" name="object 48"/>
            <p:cNvSpPr/>
            <p:nvPr/>
          </p:nvSpPr>
          <p:spPr>
            <a:xfrm>
              <a:off x="5570576" y="3833056"/>
              <a:ext cx="1575435" cy="27305"/>
            </a:xfrm>
            <a:custGeom>
              <a:avLst/>
              <a:gdLst/>
              <a:ahLst/>
              <a:cxnLst/>
              <a:rect l="l" t="t" r="r" b="b"/>
              <a:pathLst>
                <a:path w="1575434" h="27304">
                  <a:moveTo>
                    <a:pt x="867978" y="0"/>
                  </a:moveTo>
                  <a:lnTo>
                    <a:pt x="706950" y="0"/>
                  </a:lnTo>
                  <a:lnTo>
                    <a:pt x="553297" y="537"/>
                  </a:lnTo>
                  <a:lnTo>
                    <a:pt x="412113" y="1560"/>
                  </a:lnTo>
                  <a:lnTo>
                    <a:pt x="286565" y="3014"/>
                  </a:lnTo>
                  <a:lnTo>
                    <a:pt x="179820" y="4845"/>
                  </a:lnTo>
                  <a:lnTo>
                    <a:pt x="95043" y="7000"/>
                  </a:lnTo>
                  <a:lnTo>
                    <a:pt x="35403" y="9423"/>
                  </a:lnTo>
                  <a:lnTo>
                    <a:pt x="0" y="13443"/>
                  </a:lnTo>
                  <a:lnTo>
                    <a:pt x="4065" y="14825"/>
                  </a:lnTo>
                  <a:lnTo>
                    <a:pt x="61883" y="18704"/>
                  </a:lnTo>
                  <a:lnTo>
                    <a:pt x="179820" y="22040"/>
                  </a:lnTo>
                  <a:lnTo>
                    <a:pt x="286565" y="23871"/>
                  </a:lnTo>
                  <a:lnTo>
                    <a:pt x="412113" y="25325"/>
                  </a:lnTo>
                  <a:lnTo>
                    <a:pt x="553297" y="26348"/>
                  </a:lnTo>
                  <a:lnTo>
                    <a:pt x="706950" y="26886"/>
                  </a:lnTo>
                  <a:lnTo>
                    <a:pt x="867978" y="26886"/>
                  </a:lnTo>
                  <a:lnTo>
                    <a:pt x="1021634" y="26348"/>
                  </a:lnTo>
                  <a:lnTo>
                    <a:pt x="1162821" y="25325"/>
                  </a:lnTo>
                  <a:lnTo>
                    <a:pt x="1288371" y="23871"/>
                  </a:lnTo>
                  <a:lnTo>
                    <a:pt x="1395118" y="22040"/>
                  </a:lnTo>
                  <a:lnTo>
                    <a:pt x="1479895" y="19886"/>
                  </a:lnTo>
                  <a:lnTo>
                    <a:pt x="1539536" y="17463"/>
                  </a:lnTo>
                  <a:lnTo>
                    <a:pt x="1574939" y="13443"/>
                  </a:lnTo>
                  <a:lnTo>
                    <a:pt x="1570874" y="12060"/>
                  </a:lnTo>
                  <a:lnTo>
                    <a:pt x="1513055" y="8181"/>
                  </a:lnTo>
                  <a:lnTo>
                    <a:pt x="1395118" y="4845"/>
                  </a:lnTo>
                  <a:lnTo>
                    <a:pt x="1288371" y="3014"/>
                  </a:lnTo>
                  <a:lnTo>
                    <a:pt x="1162821" y="1560"/>
                  </a:lnTo>
                  <a:lnTo>
                    <a:pt x="1021634" y="537"/>
                  </a:lnTo>
                  <a:lnTo>
                    <a:pt x="867978" y="0"/>
                  </a:lnTo>
                  <a:close/>
                </a:path>
              </a:pathLst>
            </a:custGeom>
            <a:solidFill>
              <a:srgbClr val="9BA0B4">
                <a:alpha val="35548"/>
              </a:srgbClr>
            </a:solidFill>
          </p:spPr>
          <p:txBody>
            <a:bodyPr wrap="square" lIns="0" tIns="0" rIns="0" bIns="0" rtlCol="0"/>
            <a:lstStyle/>
            <a:p>
              <a:endParaRPr dirty="0"/>
            </a:p>
          </p:txBody>
        </p:sp>
        <p:sp>
          <p:nvSpPr>
            <p:cNvPr id="49" name="object 49"/>
            <p:cNvSpPr/>
            <p:nvPr/>
          </p:nvSpPr>
          <p:spPr>
            <a:xfrm>
              <a:off x="5577085" y="3833909"/>
              <a:ext cx="1562100" cy="25400"/>
            </a:xfrm>
            <a:custGeom>
              <a:avLst/>
              <a:gdLst/>
              <a:ahLst/>
              <a:cxnLst/>
              <a:rect l="l" t="t" r="r" b="b"/>
              <a:pathLst>
                <a:path w="1562100" h="25400">
                  <a:moveTo>
                    <a:pt x="780973" y="0"/>
                  </a:moveTo>
                  <a:lnTo>
                    <a:pt x="623581" y="255"/>
                  </a:lnTo>
                  <a:lnTo>
                    <a:pt x="476984" y="987"/>
                  </a:lnTo>
                  <a:lnTo>
                    <a:pt x="344325" y="2146"/>
                  </a:lnTo>
                  <a:lnTo>
                    <a:pt x="228742" y="3681"/>
                  </a:lnTo>
                  <a:lnTo>
                    <a:pt x="133378" y="5541"/>
                  </a:lnTo>
                  <a:lnTo>
                    <a:pt x="61373" y="7677"/>
                  </a:lnTo>
                  <a:lnTo>
                    <a:pt x="15866" y="10038"/>
                  </a:lnTo>
                  <a:lnTo>
                    <a:pt x="0" y="12572"/>
                  </a:lnTo>
                  <a:lnTo>
                    <a:pt x="4032" y="13859"/>
                  </a:lnTo>
                  <a:lnTo>
                    <a:pt x="61373" y="17468"/>
                  </a:lnTo>
                  <a:lnTo>
                    <a:pt x="133378" y="19604"/>
                  </a:lnTo>
                  <a:lnTo>
                    <a:pt x="228742" y="21464"/>
                  </a:lnTo>
                  <a:lnTo>
                    <a:pt x="344325" y="22999"/>
                  </a:lnTo>
                  <a:lnTo>
                    <a:pt x="476984" y="24158"/>
                  </a:lnTo>
                  <a:lnTo>
                    <a:pt x="623581" y="24890"/>
                  </a:lnTo>
                  <a:lnTo>
                    <a:pt x="780973" y="25145"/>
                  </a:lnTo>
                  <a:lnTo>
                    <a:pt x="938366" y="24890"/>
                  </a:lnTo>
                  <a:lnTo>
                    <a:pt x="1084962" y="24158"/>
                  </a:lnTo>
                  <a:lnTo>
                    <a:pt x="1217622" y="22999"/>
                  </a:lnTo>
                  <a:lnTo>
                    <a:pt x="1333204" y="21464"/>
                  </a:lnTo>
                  <a:lnTo>
                    <a:pt x="1428568" y="19604"/>
                  </a:lnTo>
                  <a:lnTo>
                    <a:pt x="1500574" y="17468"/>
                  </a:lnTo>
                  <a:lnTo>
                    <a:pt x="1546080" y="15107"/>
                  </a:lnTo>
                  <a:lnTo>
                    <a:pt x="1561947" y="12572"/>
                  </a:lnTo>
                  <a:lnTo>
                    <a:pt x="1557915" y="11286"/>
                  </a:lnTo>
                  <a:lnTo>
                    <a:pt x="1500574" y="7677"/>
                  </a:lnTo>
                  <a:lnTo>
                    <a:pt x="1428568" y="5541"/>
                  </a:lnTo>
                  <a:lnTo>
                    <a:pt x="1333204" y="3681"/>
                  </a:lnTo>
                  <a:lnTo>
                    <a:pt x="1217622" y="2146"/>
                  </a:lnTo>
                  <a:lnTo>
                    <a:pt x="1084962" y="987"/>
                  </a:lnTo>
                  <a:lnTo>
                    <a:pt x="938366" y="255"/>
                  </a:lnTo>
                  <a:lnTo>
                    <a:pt x="780973" y="0"/>
                  </a:lnTo>
                  <a:close/>
                </a:path>
              </a:pathLst>
            </a:custGeom>
            <a:solidFill>
              <a:srgbClr val="979EB1">
                <a:alpha val="36509"/>
              </a:srgbClr>
            </a:solidFill>
          </p:spPr>
          <p:txBody>
            <a:bodyPr wrap="square" lIns="0" tIns="0" rIns="0" bIns="0" rtlCol="0"/>
            <a:lstStyle/>
            <a:p>
              <a:endParaRPr dirty="0"/>
            </a:p>
          </p:txBody>
        </p:sp>
        <p:sp>
          <p:nvSpPr>
            <p:cNvPr id="50" name="object 50"/>
            <p:cNvSpPr/>
            <p:nvPr/>
          </p:nvSpPr>
          <p:spPr>
            <a:xfrm>
              <a:off x="5583594" y="3834898"/>
              <a:ext cx="1549400" cy="23495"/>
            </a:xfrm>
            <a:custGeom>
              <a:avLst/>
              <a:gdLst/>
              <a:ahLst/>
              <a:cxnLst/>
              <a:rect l="l" t="t" r="r" b="b"/>
              <a:pathLst>
                <a:path w="1549400" h="23495">
                  <a:moveTo>
                    <a:pt x="858872" y="0"/>
                  </a:moveTo>
                  <a:lnTo>
                    <a:pt x="690095" y="0"/>
                  </a:lnTo>
                  <a:lnTo>
                    <a:pt x="529687" y="524"/>
                  </a:lnTo>
                  <a:lnTo>
                    <a:pt x="383587" y="1519"/>
                  </a:lnTo>
                  <a:lnTo>
                    <a:pt x="255574" y="2928"/>
                  </a:lnTo>
                  <a:lnTo>
                    <a:pt x="149430" y="4693"/>
                  </a:lnTo>
                  <a:lnTo>
                    <a:pt x="68933" y="6759"/>
                  </a:lnTo>
                  <a:lnTo>
                    <a:pt x="17863" y="9068"/>
                  </a:lnTo>
                  <a:lnTo>
                    <a:pt x="0" y="11564"/>
                  </a:lnTo>
                  <a:lnTo>
                    <a:pt x="4544" y="12832"/>
                  </a:lnTo>
                  <a:lnTo>
                    <a:pt x="68933" y="16370"/>
                  </a:lnTo>
                  <a:lnTo>
                    <a:pt x="149430" y="18435"/>
                  </a:lnTo>
                  <a:lnTo>
                    <a:pt x="255574" y="20201"/>
                  </a:lnTo>
                  <a:lnTo>
                    <a:pt x="383587" y="21610"/>
                  </a:lnTo>
                  <a:lnTo>
                    <a:pt x="529687" y="22605"/>
                  </a:lnTo>
                  <a:lnTo>
                    <a:pt x="690095" y="23129"/>
                  </a:lnTo>
                  <a:lnTo>
                    <a:pt x="858872" y="23129"/>
                  </a:lnTo>
                  <a:lnTo>
                    <a:pt x="1019281" y="22605"/>
                  </a:lnTo>
                  <a:lnTo>
                    <a:pt x="1165381" y="21610"/>
                  </a:lnTo>
                  <a:lnTo>
                    <a:pt x="1293393" y="20201"/>
                  </a:lnTo>
                  <a:lnTo>
                    <a:pt x="1399537" y="18435"/>
                  </a:lnTo>
                  <a:lnTo>
                    <a:pt x="1480034" y="16370"/>
                  </a:lnTo>
                  <a:lnTo>
                    <a:pt x="1531104" y="14060"/>
                  </a:lnTo>
                  <a:lnTo>
                    <a:pt x="1548968" y="11564"/>
                  </a:lnTo>
                  <a:lnTo>
                    <a:pt x="1544423" y="10297"/>
                  </a:lnTo>
                  <a:lnTo>
                    <a:pt x="1480034" y="6759"/>
                  </a:lnTo>
                  <a:lnTo>
                    <a:pt x="1399537" y="4693"/>
                  </a:lnTo>
                  <a:lnTo>
                    <a:pt x="1293393" y="2928"/>
                  </a:lnTo>
                  <a:lnTo>
                    <a:pt x="1165381" y="1519"/>
                  </a:lnTo>
                  <a:lnTo>
                    <a:pt x="1019281" y="524"/>
                  </a:lnTo>
                  <a:lnTo>
                    <a:pt x="858872" y="0"/>
                  </a:lnTo>
                  <a:close/>
                </a:path>
              </a:pathLst>
            </a:custGeom>
            <a:solidFill>
              <a:srgbClr val="949CAE">
                <a:alpha val="37471"/>
              </a:srgbClr>
            </a:solidFill>
          </p:spPr>
          <p:txBody>
            <a:bodyPr wrap="square" lIns="0" tIns="0" rIns="0" bIns="0" rtlCol="0"/>
            <a:lstStyle/>
            <a:p>
              <a:endParaRPr dirty="0"/>
            </a:p>
          </p:txBody>
        </p:sp>
        <p:sp>
          <p:nvSpPr>
            <p:cNvPr id="51" name="object 51"/>
            <p:cNvSpPr/>
            <p:nvPr/>
          </p:nvSpPr>
          <p:spPr>
            <a:xfrm>
              <a:off x="5590103" y="3835814"/>
              <a:ext cx="1536065" cy="21590"/>
            </a:xfrm>
            <a:custGeom>
              <a:avLst/>
              <a:gdLst/>
              <a:ahLst/>
              <a:cxnLst/>
              <a:rect l="l" t="t" r="r" b="b"/>
              <a:pathLst>
                <a:path w="1536065" h="21589">
                  <a:moveTo>
                    <a:pt x="851663" y="0"/>
                  </a:moveTo>
                  <a:lnTo>
                    <a:pt x="603232" y="183"/>
                  </a:lnTo>
                  <a:lnTo>
                    <a:pt x="380367" y="1397"/>
                  </a:lnTo>
                  <a:lnTo>
                    <a:pt x="253430" y="2692"/>
                  </a:lnTo>
                  <a:lnTo>
                    <a:pt x="148176" y="4315"/>
                  </a:lnTo>
                  <a:lnTo>
                    <a:pt x="68355" y="6214"/>
                  </a:lnTo>
                  <a:lnTo>
                    <a:pt x="17713" y="8336"/>
                  </a:lnTo>
                  <a:lnTo>
                    <a:pt x="0" y="10630"/>
                  </a:lnTo>
                  <a:lnTo>
                    <a:pt x="4506" y="11795"/>
                  </a:lnTo>
                  <a:lnTo>
                    <a:pt x="68355" y="15047"/>
                  </a:lnTo>
                  <a:lnTo>
                    <a:pt x="197858" y="17795"/>
                  </a:lnTo>
                  <a:lnTo>
                    <a:pt x="314422" y="19260"/>
                  </a:lnTo>
                  <a:lnTo>
                    <a:pt x="450796" y="20372"/>
                  </a:lnTo>
                  <a:lnTo>
                    <a:pt x="684302" y="21261"/>
                  </a:lnTo>
                  <a:lnTo>
                    <a:pt x="932735" y="21077"/>
                  </a:lnTo>
                  <a:lnTo>
                    <a:pt x="1155604" y="19864"/>
                  </a:lnTo>
                  <a:lnTo>
                    <a:pt x="1282543" y="18568"/>
                  </a:lnTo>
                  <a:lnTo>
                    <a:pt x="1387798" y="16945"/>
                  </a:lnTo>
                  <a:lnTo>
                    <a:pt x="1467620" y="15047"/>
                  </a:lnTo>
                  <a:lnTo>
                    <a:pt x="1518262" y="12924"/>
                  </a:lnTo>
                  <a:lnTo>
                    <a:pt x="1535976" y="10630"/>
                  </a:lnTo>
                  <a:lnTo>
                    <a:pt x="1531469" y="9465"/>
                  </a:lnTo>
                  <a:lnTo>
                    <a:pt x="1467620" y="6214"/>
                  </a:lnTo>
                  <a:lnTo>
                    <a:pt x="1338116" y="3466"/>
                  </a:lnTo>
                  <a:lnTo>
                    <a:pt x="1221550" y="2000"/>
                  </a:lnTo>
                  <a:lnTo>
                    <a:pt x="1085174" y="889"/>
                  </a:lnTo>
                  <a:lnTo>
                    <a:pt x="851663" y="0"/>
                  </a:lnTo>
                  <a:close/>
                </a:path>
              </a:pathLst>
            </a:custGeom>
            <a:solidFill>
              <a:srgbClr val="9299AC">
                <a:alpha val="38430"/>
              </a:srgbClr>
            </a:solidFill>
          </p:spPr>
          <p:txBody>
            <a:bodyPr wrap="square" lIns="0" tIns="0" rIns="0" bIns="0" rtlCol="0"/>
            <a:lstStyle/>
            <a:p>
              <a:endParaRPr dirty="0"/>
            </a:p>
          </p:txBody>
        </p:sp>
        <p:sp>
          <p:nvSpPr>
            <p:cNvPr id="52" name="object 52"/>
            <p:cNvSpPr/>
            <p:nvPr/>
          </p:nvSpPr>
          <p:spPr>
            <a:xfrm>
              <a:off x="5596612" y="3836729"/>
              <a:ext cx="1523365" cy="19685"/>
            </a:xfrm>
            <a:custGeom>
              <a:avLst/>
              <a:gdLst/>
              <a:ahLst/>
              <a:cxnLst/>
              <a:rect l="l" t="t" r="r" b="b"/>
              <a:pathLst>
                <a:path w="1523365" h="19685">
                  <a:moveTo>
                    <a:pt x="678519" y="0"/>
                  </a:moveTo>
                  <a:lnTo>
                    <a:pt x="446986" y="811"/>
                  </a:lnTo>
                  <a:lnTo>
                    <a:pt x="251287" y="2456"/>
                  </a:lnTo>
                  <a:lnTo>
                    <a:pt x="146923" y="3936"/>
                  </a:lnTo>
                  <a:lnTo>
                    <a:pt x="67776" y="5668"/>
                  </a:lnTo>
                  <a:lnTo>
                    <a:pt x="17563" y="7604"/>
                  </a:lnTo>
                  <a:lnTo>
                    <a:pt x="0" y="9696"/>
                  </a:lnTo>
                  <a:lnTo>
                    <a:pt x="4468" y="10758"/>
                  </a:lnTo>
                  <a:lnTo>
                    <a:pt x="67776" y="13723"/>
                  </a:lnTo>
                  <a:lnTo>
                    <a:pt x="146923" y="15455"/>
                  </a:lnTo>
                  <a:lnTo>
                    <a:pt x="251287" y="16936"/>
                  </a:lnTo>
                  <a:lnTo>
                    <a:pt x="377152" y="18117"/>
                  </a:lnTo>
                  <a:lnTo>
                    <a:pt x="598134" y="19224"/>
                  </a:lnTo>
                  <a:lnTo>
                    <a:pt x="844464" y="19392"/>
                  </a:lnTo>
                  <a:lnTo>
                    <a:pt x="1075997" y="18581"/>
                  </a:lnTo>
                  <a:lnTo>
                    <a:pt x="1271696" y="16936"/>
                  </a:lnTo>
                  <a:lnTo>
                    <a:pt x="1376060" y="15455"/>
                  </a:lnTo>
                  <a:lnTo>
                    <a:pt x="1455207" y="13723"/>
                  </a:lnTo>
                  <a:lnTo>
                    <a:pt x="1505420" y="11788"/>
                  </a:lnTo>
                  <a:lnTo>
                    <a:pt x="1522984" y="9696"/>
                  </a:lnTo>
                  <a:lnTo>
                    <a:pt x="1518515" y="8633"/>
                  </a:lnTo>
                  <a:lnTo>
                    <a:pt x="1455207" y="5668"/>
                  </a:lnTo>
                  <a:lnTo>
                    <a:pt x="1376060" y="3936"/>
                  </a:lnTo>
                  <a:lnTo>
                    <a:pt x="1271696" y="2456"/>
                  </a:lnTo>
                  <a:lnTo>
                    <a:pt x="1145831" y="1274"/>
                  </a:lnTo>
                  <a:lnTo>
                    <a:pt x="924849" y="167"/>
                  </a:lnTo>
                  <a:lnTo>
                    <a:pt x="678519" y="0"/>
                  </a:lnTo>
                  <a:close/>
                </a:path>
              </a:pathLst>
            </a:custGeom>
            <a:solidFill>
              <a:srgbClr val="9095AB">
                <a:alpha val="39392"/>
              </a:srgbClr>
            </a:solidFill>
          </p:spPr>
          <p:txBody>
            <a:bodyPr wrap="square" lIns="0" tIns="0" rIns="0" bIns="0" rtlCol="0"/>
            <a:lstStyle/>
            <a:p>
              <a:endParaRPr dirty="0"/>
            </a:p>
          </p:txBody>
        </p:sp>
        <p:sp>
          <p:nvSpPr>
            <p:cNvPr id="53" name="object 53"/>
            <p:cNvSpPr/>
            <p:nvPr/>
          </p:nvSpPr>
          <p:spPr>
            <a:xfrm>
              <a:off x="5603121" y="3837645"/>
              <a:ext cx="1510030" cy="17780"/>
            </a:xfrm>
            <a:custGeom>
              <a:avLst/>
              <a:gdLst/>
              <a:ahLst/>
              <a:cxnLst/>
              <a:rect l="l" t="t" r="r" b="b"/>
              <a:pathLst>
                <a:path w="1510029" h="17779">
                  <a:moveTo>
                    <a:pt x="837268" y="0"/>
                  </a:moveTo>
                  <a:lnTo>
                    <a:pt x="593035" y="151"/>
                  </a:lnTo>
                  <a:lnTo>
                    <a:pt x="373936" y="1152"/>
                  </a:lnTo>
                  <a:lnTo>
                    <a:pt x="194512" y="2858"/>
                  </a:lnTo>
                  <a:lnTo>
                    <a:pt x="103079" y="4315"/>
                  </a:lnTo>
                  <a:lnTo>
                    <a:pt x="38490" y="5977"/>
                  </a:lnTo>
                  <a:lnTo>
                    <a:pt x="0" y="8762"/>
                  </a:lnTo>
                  <a:lnTo>
                    <a:pt x="4430" y="9721"/>
                  </a:lnTo>
                  <a:lnTo>
                    <a:pt x="67198" y="12400"/>
                  </a:lnTo>
                  <a:lnTo>
                    <a:pt x="145670" y="13965"/>
                  </a:lnTo>
                  <a:lnTo>
                    <a:pt x="249144" y="15303"/>
                  </a:lnTo>
                  <a:lnTo>
                    <a:pt x="443175" y="16790"/>
                  </a:lnTo>
                  <a:lnTo>
                    <a:pt x="672735" y="17524"/>
                  </a:lnTo>
                  <a:lnTo>
                    <a:pt x="916968" y="17372"/>
                  </a:lnTo>
                  <a:lnTo>
                    <a:pt x="1136067" y="16371"/>
                  </a:lnTo>
                  <a:lnTo>
                    <a:pt x="1315491" y="14665"/>
                  </a:lnTo>
                  <a:lnTo>
                    <a:pt x="1406925" y="13208"/>
                  </a:lnTo>
                  <a:lnTo>
                    <a:pt x="1471514" y="11546"/>
                  </a:lnTo>
                  <a:lnTo>
                    <a:pt x="1510004" y="8762"/>
                  </a:lnTo>
                  <a:lnTo>
                    <a:pt x="1505574" y="7802"/>
                  </a:lnTo>
                  <a:lnTo>
                    <a:pt x="1442805" y="5123"/>
                  </a:lnTo>
                  <a:lnTo>
                    <a:pt x="1364333" y="3558"/>
                  </a:lnTo>
                  <a:lnTo>
                    <a:pt x="1260859" y="2220"/>
                  </a:lnTo>
                  <a:lnTo>
                    <a:pt x="1066828" y="733"/>
                  </a:lnTo>
                  <a:lnTo>
                    <a:pt x="837268" y="0"/>
                  </a:lnTo>
                  <a:close/>
                </a:path>
              </a:pathLst>
            </a:custGeom>
            <a:solidFill>
              <a:srgbClr val="8D93A9">
                <a:alpha val="40353"/>
              </a:srgbClr>
            </a:solidFill>
          </p:spPr>
          <p:txBody>
            <a:bodyPr wrap="square" lIns="0" tIns="0" rIns="0" bIns="0" rtlCol="0"/>
            <a:lstStyle/>
            <a:p>
              <a:endParaRPr dirty="0"/>
            </a:p>
          </p:txBody>
        </p:sp>
        <p:sp>
          <p:nvSpPr>
            <p:cNvPr id="54" name="object 54"/>
            <p:cNvSpPr/>
            <p:nvPr/>
          </p:nvSpPr>
          <p:spPr>
            <a:xfrm>
              <a:off x="5609630" y="3838561"/>
              <a:ext cx="1497330" cy="15875"/>
            </a:xfrm>
            <a:custGeom>
              <a:avLst/>
              <a:gdLst/>
              <a:ahLst/>
              <a:cxnLst/>
              <a:rect l="l" t="t" r="r" b="b"/>
              <a:pathLst>
                <a:path w="1497329" h="15875">
                  <a:moveTo>
                    <a:pt x="830069" y="0"/>
                  </a:moveTo>
                  <a:lnTo>
                    <a:pt x="587937" y="135"/>
                  </a:lnTo>
                  <a:lnTo>
                    <a:pt x="370721" y="1029"/>
                  </a:lnTo>
                  <a:lnTo>
                    <a:pt x="192839" y="2554"/>
                  </a:lnTo>
                  <a:lnTo>
                    <a:pt x="102192" y="3855"/>
                  </a:lnTo>
                  <a:lnTo>
                    <a:pt x="38159" y="5340"/>
                  </a:lnTo>
                  <a:lnTo>
                    <a:pt x="0" y="7827"/>
                  </a:lnTo>
                  <a:lnTo>
                    <a:pt x="4392" y="8684"/>
                  </a:lnTo>
                  <a:lnTo>
                    <a:pt x="66620" y="11075"/>
                  </a:lnTo>
                  <a:lnTo>
                    <a:pt x="144417" y="12471"/>
                  </a:lnTo>
                  <a:lnTo>
                    <a:pt x="247002" y="13664"/>
                  </a:lnTo>
                  <a:lnTo>
                    <a:pt x="439365" y="14989"/>
                  </a:lnTo>
                  <a:lnTo>
                    <a:pt x="666952" y="15642"/>
                  </a:lnTo>
                  <a:lnTo>
                    <a:pt x="909083" y="15507"/>
                  </a:lnTo>
                  <a:lnTo>
                    <a:pt x="1126294" y="14616"/>
                  </a:lnTo>
                  <a:lnTo>
                    <a:pt x="1304173" y="13095"/>
                  </a:lnTo>
                  <a:lnTo>
                    <a:pt x="1394820" y="11796"/>
                  </a:lnTo>
                  <a:lnTo>
                    <a:pt x="1458853" y="10313"/>
                  </a:lnTo>
                  <a:lnTo>
                    <a:pt x="1497012" y="7827"/>
                  </a:lnTo>
                  <a:lnTo>
                    <a:pt x="1492620" y="6970"/>
                  </a:lnTo>
                  <a:lnTo>
                    <a:pt x="1430391" y="4577"/>
                  </a:lnTo>
                  <a:lnTo>
                    <a:pt x="1352595" y="3179"/>
                  </a:lnTo>
                  <a:lnTo>
                    <a:pt x="1250012" y="1984"/>
                  </a:lnTo>
                  <a:lnTo>
                    <a:pt x="1057652" y="655"/>
                  </a:lnTo>
                  <a:lnTo>
                    <a:pt x="830069" y="0"/>
                  </a:lnTo>
                  <a:close/>
                </a:path>
              </a:pathLst>
            </a:custGeom>
            <a:solidFill>
              <a:srgbClr val="8A91A7">
                <a:alpha val="41313"/>
              </a:srgbClr>
            </a:solidFill>
          </p:spPr>
          <p:txBody>
            <a:bodyPr wrap="square" lIns="0" tIns="0" rIns="0" bIns="0" rtlCol="0"/>
            <a:lstStyle/>
            <a:p>
              <a:endParaRPr dirty="0"/>
            </a:p>
          </p:txBody>
        </p:sp>
        <p:sp>
          <p:nvSpPr>
            <p:cNvPr id="55" name="object 55"/>
            <p:cNvSpPr/>
            <p:nvPr/>
          </p:nvSpPr>
          <p:spPr>
            <a:xfrm>
              <a:off x="5616140" y="3839608"/>
              <a:ext cx="1484630" cy="13970"/>
            </a:xfrm>
            <a:custGeom>
              <a:avLst/>
              <a:gdLst/>
              <a:ahLst/>
              <a:cxnLst/>
              <a:rect l="l" t="t" r="r" b="b"/>
              <a:pathLst>
                <a:path w="1484629" h="13970">
                  <a:moveTo>
                    <a:pt x="901189" y="0"/>
                  </a:moveTo>
                  <a:lnTo>
                    <a:pt x="582830" y="0"/>
                  </a:lnTo>
                  <a:lnTo>
                    <a:pt x="303787" y="1175"/>
                  </a:lnTo>
                  <a:lnTo>
                    <a:pt x="143164" y="2674"/>
                  </a:lnTo>
                  <a:lnTo>
                    <a:pt x="66042" y="3903"/>
                  </a:lnTo>
                  <a:lnTo>
                    <a:pt x="17114" y="5277"/>
                  </a:lnTo>
                  <a:lnTo>
                    <a:pt x="0" y="6761"/>
                  </a:lnTo>
                  <a:lnTo>
                    <a:pt x="4353" y="7516"/>
                  </a:lnTo>
                  <a:lnTo>
                    <a:pt x="66042" y="9620"/>
                  </a:lnTo>
                  <a:lnTo>
                    <a:pt x="143164" y="10849"/>
                  </a:lnTo>
                  <a:lnTo>
                    <a:pt x="303787" y="12347"/>
                  </a:lnTo>
                  <a:lnTo>
                    <a:pt x="582830" y="13523"/>
                  </a:lnTo>
                  <a:lnTo>
                    <a:pt x="901189" y="13523"/>
                  </a:lnTo>
                  <a:lnTo>
                    <a:pt x="1180232" y="12347"/>
                  </a:lnTo>
                  <a:lnTo>
                    <a:pt x="1340856" y="10849"/>
                  </a:lnTo>
                  <a:lnTo>
                    <a:pt x="1417977" y="9620"/>
                  </a:lnTo>
                  <a:lnTo>
                    <a:pt x="1466906" y="8246"/>
                  </a:lnTo>
                  <a:lnTo>
                    <a:pt x="1484020" y="6761"/>
                  </a:lnTo>
                  <a:lnTo>
                    <a:pt x="1479666" y="6007"/>
                  </a:lnTo>
                  <a:lnTo>
                    <a:pt x="1417977" y="3903"/>
                  </a:lnTo>
                  <a:lnTo>
                    <a:pt x="1340856" y="2674"/>
                  </a:lnTo>
                  <a:lnTo>
                    <a:pt x="1180232" y="1175"/>
                  </a:lnTo>
                  <a:lnTo>
                    <a:pt x="901189" y="0"/>
                  </a:lnTo>
                  <a:close/>
                </a:path>
              </a:pathLst>
            </a:custGeom>
            <a:solidFill>
              <a:srgbClr val="878FA4">
                <a:alpha val="42274"/>
              </a:srgbClr>
            </a:solidFill>
          </p:spPr>
          <p:txBody>
            <a:bodyPr wrap="square" lIns="0" tIns="0" rIns="0" bIns="0" rtlCol="0"/>
            <a:lstStyle/>
            <a:p>
              <a:endParaRPr dirty="0"/>
            </a:p>
          </p:txBody>
        </p:sp>
        <p:sp>
          <p:nvSpPr>
            <p:cNvPr id="56" name="object 56"/>
            <p:cNvSpPr/>
            <p:nvPr/>
          </p:nvSpPr>
          <p:spPr>
            <a:xfrm>
              <a:off x="5622649" y="3840370"/>
              <a:ext cx="1471295" cy="12065"/>
            </a:xfrm>
            <a:custGeom>
              <a:avLst/>
              <a:gdLst/>
              <a:ahLst/>
              <a:cxnLst/>
              <a:rect l="l" t="t" r="r" b="b"/>
              <a:pathLst>
                <a:path w="1471295" h="12064">
                  <a:moveTo>
                    <a:pt x="735520" y="0"/>
                  </a:moveTo>
                  <a:lnTo>
                    <a:pt x="431738" y="532"/>
                  </a:lnTo>
                  <a:lnTo>
                    <a:pt x="189492" y="1974"/>
                  </a:lnTo>
                  <a:lnTo>
                    <a:pt x="65464" y="3511"/>
                  </a:lnTo>
                  <a:lnTo>
                    <a:pt x="16964" y="4698"/>
                  </a:lnTo>
                  <a:lnTo>
                    <a:pt x="0" y="5981"/>
                  </a:lnTo>
                  <a:lnTo>
                    <a:pt x="4315" y="6633"/>
                  </a:lnTo>
                  <a:lnTo>
                    <a:pt x="65464" y="8451"/>
                  </a:lnTo>
                  <a:lnTo>
                    <a:pt x="189492" y="9988"/>
                  </a:lnTo>
                  <a:lnTo>
                    <a:pt x="431738" y="11430"/>
                  </a:lnTo>
                  <a:lnTo>
                    <a:pt x="735520" y="11963"/>
                  </a:lnTo>
                  <a:lnTo>
                    <a:pt x="1039296" y="11430"/>
                  </a:lnTo>
                  <a:lnTo>
                    <a:pt x="1281543" y="9988"/>
                  </a:lnTo>
                  <a:lnTo>
                    <a:pt x="1405574" y="8451"/>
                  </a:lnTo>
                  <a:lnTo>
                    <a:pt x="1454076" y="7264"/>
                  </a:lnTo>
                  <a:lnTo>
                    <a:pt x="1471041" y="5981"/>
                  </a:lnTo>
                  <a:lnTo>
                    <a:pt x="1466724" y="5330"/>
                  </a:lnTo>
                  <a:lnTo>
                    <a:pt x="1405574" y="3511"/>
                  </a:lnTo>
                  <a:lnTo>
                    <a:pt x="1281543" y="1974"/>
                  </a:lnTo>
                  <a:lnTo>
                    <a:pt x="1039296" y="532"/>
                  </a:lnTo>
                  <a:lnTo>
                    <a:pt x="735520" y="0"/>
                  </a:lnTo>
                  <a:close/>
                </a:path>
              </a:pathLst>
            </a:custGeom>
            <a:solidFill>
              <a:srgbClr val="858BA2">
                <a:alpha val="43235"/>
              </a:srgbClr>
            </a:solidFill>
          </p:spPr>
          <p:txBody>
            <a:bodyPr wrap="square" lIns="0" tIns="0" rIns="0" bIns="0" rtlCol="0"/>
            <a:lstStyle/>
            <a:p>
              <a:endParaRPr dirty="0"/>
            </a:p>
          </p:txBody>
        </p:sp>
        <p:sp>
          <p:nvSpPr>
            <p:cNvPr id="57" name="object 57"/>
            <p:cNvSpPr/>
            <p:nvPr/>
          </p:nvSpPr>
          <p:spPr>
            <a:xfrm>
              <a:off x="5629158" y="3841325"/>
              <a:ext cx="1458595" cy="10160"/>
            </a:xfrm>
            <a:custGeom>
              <a:avLst/>
              <a:gdLst/>
              <a:ahLst/>
              <a:cxnLst/>
              <a:rect l="l" t="t" r="r" b="b"/>
              <a:pathLst>
                <a:path w="1458595" h="10160">
                  <a:moveTo>
                    <a:pt x="814050" y="0"/>
                  </a:moveTo>
                  <a:lnTo>
                    <a:pt x="483155" y="260"/>
                  </a:lnTo>
                  <a:lnTo>
                    <a:pt x="213525" y="1443"/>
                  </a:lnTo>
                  <a:lnTo>
                    <a:pt x="74098" y="2792"/>
                  </a:lnTo>
                  <a:lnTo>
                    <a:pt x="19253" y="3852"/>
                  </a:lnTo>
                  <a:lnTo>
                    <a:pt x="0" y="5007"/>
                  </a:lnTo>
                  <a:lnTo>
                    <a:pt x="4904" y="5595"/>
                  </a:lnTo>
                  <a:lnTo>
                    <a:pt x="160157" y="8160"/>
                  </a:lnTo>
                  <a:lnTo>
                    <a:pt x="338202" y="9264"/>
                  </a:lnTo>
                  <a:lnTo>
                    <a:pt x="644008" y="10015"/>
                  </a:lnTo>
                  <a:lnTo>
                    <a:pt x="974899" y="9755"/>
                  </a:lnTo>
                  <a:lnTo>
                    <a:pt x="1244525" y="8571"/>
                  </a:lnTo>
                  <a:lnTo>
                    <a:pt x="1383951" y="7223"/>
                  </a:lnTo>
                  <a:lnTo>
                    <a:pt x="1438795" y="6162"/>
                  </a:lnTo>
                  <a:lnTo>
                    <a:pt x="1458048" y="5007"/>
                  </a:lnTo>
                  <a:lnTo>
                    <a:pt x="1453144" y="4420"/>
                  </a:lnTo>
                  <a:lnTo>
                    <a:pt x="1297892" y="1855"/>
                  </a:lnTo>
                  <a:lnTo>
                    <a:pt x="1119849" y="751"/>
                  </a:lnTo>
                  <a:lnTo>
                    <a:pt x="814050" y="0"/>
                  </a:lnTo>
                  <a:close/>
                </a:path>
              </a:pathLst>
            </a:custGeom>
            <a:solidFill>
              <a:srgbClr val="8389A0">
                <a:alpha val="44195"/>
              </a:srgbClr>
            </a:solidFill>
          </p:spPr>
          <p:txBody>
            <a:bodyPr wrap="square" lIns="0" tIns="0" rIns="0" bIns="0" rtlCol="0"/>
            <a:lstStyle/>
            <a:p>
              <a:endParaRPr dirty="0"/>
            </a:p>
          </p:txBody>
        </p:sp>
        <p:sp>
          <p:nvSpPr>
            <p:cNvPr id="58" name="object 58"/>
            <p:cNvSpPr/>
            <p:nvPr/>
          </p:nvSpPr>
          <p:spPr>
            <a:xfrm>
              <a:off x="5635668" y="3842321"/>
              <a:ext cx="1445260" cy="8255"/>
            </a:xfrm>
            <a:custGeom>
              <a:avLst/>
              <a:gdLst/>
              <a:ahLst/>
              <a:cxnLst/>
              <a:rect l="l" t="t" r="r" b="b"/>
              <a:pathLst>
                <a:path w="1445259" h="8254">
                  <a:moveTo>
                    <a:pt x="888199" y="0"/>
                  </a:moveTo>
                  <a:lnTo>
                    <a:pt x="478852" y="130"/>
                  </a:lnTo>
                  <a:lnTo>
                    <a:pt x="158733" y="1425"/>
                  </a:lnTo>
                  <a:lnTo>
                    <a:pt x="42123" y="2607"/>
                  </a:lnTo>
                  <a:lnTo>
                    <a:pt x="0" y="3994"/>
                  </a:lnTo>
                  <a:lnTo>
                    <a:pt x="4861" y="4473"/>
                  </a:lnTo>
                  <a:lnTo>
                    <a:pt x="19082" y="4937"/>
                  </a:lnTo>
                  <a:lnTo>
                    <a:pt x="73439" y="5801"/>
                  </a:lnTo>
                  <a:lnTo>
                    <a:pt x="211626" y="6897"/>
                  </a:lnTo>
                  <a:lnTo>
                    <a:pt x="556861" y="7988"/>
                  </a:lnTo>
                  <a:lnTo>
                    <a:pt x="966211" y="7857"/>
                  </a:lnTo>
                  <a:lnTo>
                    <a:pt x="1286334" y="6563"/>
                  </a:lnTo>
                  <a:lnTo>
                    <a:pt x="1402946" y="5380"/>
                  </a:lnTo>
                  <a:lnTo>
                    <a:pt x="1440208" y="4473"/>
                  </a:lnTo>
                  <a:lnTo>
                    <a:pt x="1445069" y="3994"/>
                  </a:lnTo>
                  <a:lnTo>
                    <a:pt x="1440208" y="3514"/>
                  </a:lnTo>
                  <a:lnTo>
                    <a:pt x="1425986" y="3051"/>
                  </a:lnTo>
                  <a:lnTo>
                    <a:pt x="1371629" y="2186"/>
                  </a:lnTo>
                  <a:lnTo>
                    <a:pt x="1233441" y="1090"/>
                  </a:lnTo>
                  <a:lnTo>
                    <a:pt x="888199" y="0"/>
                  </a:lnTo>
                  <a:close/>
                </a:path>
              </a:pathLst>
            </a:custGeom>
            <a:solidFill>
              <a:srgbClr val="80869F">
                <a:alpha val="45156"/>
              </a:srgbClr>
            </a:solidFill>
          </p:spPr>
          <p:txBody>
            <a:bodyPr wrap="square" lIns="0" tIns="0" rIns="0" bIns="0" rtlCol="0"/>
            <a:lstStyle/>
            <a:p>
              <a:endParaRPr dirty="0"/>
            </a:p>
          </p:txBody>
        </p:sp>
        <p:sp>
          <p:nvSpPr>
            <p:cNvPr id="59" name="object 59"/>
            <p:cNvSpPr/>
            <p:nvPr/>
          </p:nvSpPr>
          <p:spPr>
            <a:xfrm>
              <a:off x="5657456" y="3843756"/>
              <a:ext cx="1402080" cy="5080"/>
            </a:xfrm>
            <a:custGeom>
              <a:avLst/>
              <a:gdLst/>
              <a:ahLst/>
              <a:cxnLst/>
              <a:rect l="l" t="t" r="r" b="b"/>
              <a:pathLst>
                <a:path w="1402079" h="5079">
                  <a:moveTo>
                    <a:pt x="1401508" y="1270"/>
                  </a:moveTo>
                  <a:lnTo>
                    <a:pt x="1251102" y="1270"/>
                  </a:lnTo>
                  <a:lnTo>
                    <a:pt x="1251102" y="0"/>
                  </a:lnTo>
                  <a:lnTo>
                    <a:pt x="146558" y="0"/>
                  </a:lnTo>
                  <a:lnTo>
                    <a:pt x="146558" y="1270"/>
                  </a:lnTo>
                  <a:lnTo>
                    <a:pt x="3530" y="1270"/>
                  </a:lnTo>
                  <a:lnTo>
                    <a:pt x="3530" y="2540"/>
                  </a:lnTo>
                  <a:lnTo>
                    <a:pt x="0" y="2540"/>
                  </a:lnTo>
                  <a:lnTo>
                    <a:pt x="0" y="3810"/>
                  </a:lnTo>
                  <a:lnTo>
                    <a:pt x="150406" y="3810"/>
                  </a:lnTo>
                  <a:lnTo>
                    <a:pt x="150406" y="5080"/>
                  </a:lnTo>
                  <a:lnTo>
                    <a:pt x="1254950" y="5080"/>
                  </a:lnTo>
                  <a:lnTo>
                    <a:pt x="1254950" y="3810"/>
                  </a:lnTo>
                  <a:lnTo>
                    <a:pt x="1397965" y="3810"/>
                  </a:lnTo>
                  <a:lnTo>
                    <a:pt x="1397965" y="2540"/>
                  </a:lnTo>
                  <a:lnTo>
                    <a:pt x="1401508" y="2540"/>
                  </a:lnTo>
                  <a:lnTo>
                    <a:pt x="1401508" y="1270"/>
                  </a:lnTo>
                  <a:close/>
                </a:path>
              </a:pathLst>
            </a:custGeom>
            <a:solidFill>
              <a:srgbClr val="7C859D">
                <a:alpha val="46116"/>
              </a:srgbClr>
            </a:solidFill>
          </p:spPr>
          <p:txBody>
            <a:bodyPr wrap="square" lIns="0" tIns="0" rIns="0" bIns="0" rtlCol="0"/>
            <a:lstStyle/>
            <a:p>
              <a:endParaRPr dirty="0"/>
            </a:p>
          </p:txBody>
        </p:sp>
        <p:sp>
          <p:nvSpPr>
            <p:cNvPr id="60" name="object 60"/>
            <p:cNvSpPr/>
            <p:nvPr/>
          </p:nvSpPr>
          <p:spPr>
            <a:xfrm>
              <a:off x="5686717" y="3843743"/>
              <a:ext cx="1343025" cy="5080"/>
            </a:xfrm>
            <a:custGeom>
              <a:avLst/>
              <a:gdLst/>
              <a:ahLst/>
              <a:cxnLst/>
              <a:rect l="l" t="t" r="r" b="b"/>
              <a:pathLst>
                <a:path w="1343025" h="5079">
                  <a:moveTo>
                    <a:pt x="1342999" y="1270"/>
                  </a:moveTo>
                  <a:lnTo>
                    <a:pt x="824865" y="1270"/>
                  </a:lnTo>
                  <a:lnTo>
                    <a:pt x="824865" y="0"/>
                  </a:lnTo>
                  <a:lnTo>
                    <a:pt x="434695" y="0"/>
                  </a:lnTo>
                  <a:lnTo>
                    <a:pt x="434695" y="1270"/>
                  </a:lnTo>
                  <a:lnTo>
                    <a:pt x="9194" y="1270"/>
                  </a:lnTo>
                  <a:lnTo>
                    <a:pt x="9194" y="2540"/>
                  </a:lnTo>
                  <a:lnTo>
                    <a:pt x="0" y="2540"/>
                  </a:lnTo>
                  <a:lnTo>
                    <a:pt x="0" y="3810"/>
                  </a:lnTo>
                  <a:lnTo>
                    <a:pt x="518160" y="3810"/>
                  </a:lnTo>
                  <a:lnTo>
                    <a:pt x="518160" y="5080"/>
                  </a:lnTo>
                  <a:lnTo>
                    <a:pt x="908316" y="5080"/>
                  </a:lnTo>
                  <a:lnTo>
                    <a:pt x="908316" y="3810"/>
                  </a:lnTo>
                  <a:lnTo>
                    <a:pt x="1333817" y="3810"/>
                  </a:lnTo>
                  <a:lnTo>
                    <a:pt x="1333817" y="2540"/>
                  </a:lnTo>
                  <a:lnTo>
                    <a:pt x="1342999" y="2540"/>
                  </a:lnTo>
                  <a:lnTo>
                    <a:pt x="1342999" y="1270"/>
                  </a:lnTo>
                  <a:close/>
                </a:path>
              </a:pathLst>
            </a:custGeom>
            <a:solidFill>
              <a:srgbClr val="79829B">
                <a:alpha val="47077"/>
              </a:srgbClr>
            </a:solidFill>
          </p:spPr>
          <p:txBody>
            <a:bodyPr wrap="square" lIns="0" tIns="0" rIns="0" bIns="0" rtlCol="0"/>
            <a:lstStyle/>
            <a:p>
              <a:endParaRPr dirty="0"/>
            </a:p>
          </p:txBody>
        </p:sp>
        <p:sp>
          <p:nvSpPr>
            <p:cNvPr id="61" name="object 61"/>
            <p:cNvSpPr/>
            <p:nvPr/>
          </p:nvSpPr>
          <p:spPr>
            <a:xfrm>
              <a:off x="5846305" y="3845001"/>
              <a:ext cx="1024255" cy="2540"/>
            </a:xfrm>
            <a:custGeom>
              <a:avLst/>
              <a:gdLst/>
              <a:ahLst/>
              <a:cxnLst/>
              <a:rect l="l" t="t" r="r" b="b"/>
              <a:pathLst>
                <a:path w="1024254" h="2539">
                  <a:moveTo>
                    <a:pt x="1023874" y="1270"/>
                  </a:moveTo>
                  <a:lnTo>
                    <a:pt x="738847" y="1270"/>
                  </a:lnTo>
                  <a:lnTo>
                    <a:pt x="738847" y="0"/>
                  </a:lnTo>
                  <a:lnTo>
                    <a:pt x="0" y="0"/>
                  </a:lnTo>
                  <a:lnTo>
                    <a:pt x="0" y="1270"/>
                  </a:lnTo>
                  <a:lnTo>
                    <a:pt x="285026" y="1270"/>
                  </a:lnTo>
                  <a:lnTo>
                    <a:pt x="285026" y="2540"/>
                  </a:lnTo>
                  <a:lnTo>
                    <a:pt x="1023874" y="2540"/>
                  </a:lnTo>
                  <a:lnTo>
                    <a:pt x="1023874" y="1270"/>
                  </a:lnTo>
                  <a:close/>
                </a:path>
              </a:pathLst>
            </a:custGeom>
            <a:solidFill>
              <a:srgbClr val="788099">
                <a:alpha val="48039"/>
              </a:srgbClr>
            </a:solidFill>
          </p:spPr>
          <p:txBody>
            <a:bodyPr wrap="square" lIns="0" tIns="0" rIns="0" bIns="0" rtlCol="0"/>
            <a:lstStyle/>
            <a:p>
              <a:endParaRPr dirty="0"/>
            </a:p>
          </p:txBody>
        </p:sp>
        <p:sp>
          <p:nvSpPr>
            <p:cNvPr id="62" name="object 62"/>
            <p:cNvSpPr/>
            <p:nvPr/>
          </p:nvSpPr>
          <p:spPr>
            <a:xfrm>
              <a:off x="5661704" y="3846242"/>
              <a:ext cx="1393190" cy="0"/>
            </a:xfrm>
            <a:custGeom>
              <a:avLst/>
              <a:gdLst/>
              <a:ahLst/>
              <a:cxnLst/>
              <a:rect l="l" t="t" r="r" b="b"/>
              <a:pathLst>
                <a:path w="1393190">
                  <a:moveTo>
                    <a:pt x="1393113" y="0"/>
                  </a:moveTo>
                  <a:lnTo>
                    <a:pt x="0" y="0"/>
                  </a:lnTo>
                  <a:lnTo>
                    <a:pt x="1393113" y="0"/>
                  </a:lnTo>
                  <a:close/>
                </a:path>
              </a:pathLst>
            </a:custGeom>
            <a:solidFill>
              <a:srgbClr val="757C96">
                <a:alpha val="48999"/>
              </a:srgbClr>
            </a:solidFill>
          </p:spPr>
          <p:txBody>
            <a:bodyPr wrap="square" lIns="0" tIns="0" rIns="0" bIns="0" rtlCol="0"/>
            <a:lstStyle/>
            <a:p>
              <a:endParaRPr dirty="0"/>
            </a:p>
          </p:txBody>
        </p:sp>
        <p:pic>
          <p:nvPicPr>
            <p:cNvPr id="63" name="object 63"/>
            <p:cNvPicPr/>
            <p:nvPr/>
          </p:nvPicPr>
          <p:blipFill>
            <a:blip r:embed="rId5" cstate="print"/>
            <a:stretch>
              <a:fillRect/>
            </a:stretch>
          </p:blipFill>
          <p:spPr>
            <a:xfrm>
              <a:off x="5731662" y="2896577"/>
              <a:ext cx="1350975" cy="910869"/>
            </a:xfrm>
            <a:prstGeom prst="rect">
              <a:avLst/>
            </a:prstGeom>
          </p:spPr>
        </p:pic>
        <p:pic>
          <p:nvPicPr>
            <p:cNvPr id="64" name="object 64"/>
            <p:cNvPicPr/>
            <p:nvPr/>
          </p:nvPicPr>
          <p:blipFill>
            <a:blip r:embed="rId6" cstate="print"/>
            <a:stretch>
              <a:fillRect/>
            </a:stretch>
          </p:blipFill>
          <p:spPr>
            <a:xfrm>
              <a:off x="5639358" y="3795382"/>
              <a:ext cx="1542135" cy="51803"/>
            </a:xfrm>
            <a:prstGeom prst="rect">
              <a:avLst/>
            </a:prstGeom>
          </p:spPr>
        </p:pic>
        <p:pic>
          <p:nvPicPr>
            <p:cNvPr id="65" name="object 65"/>
            <p:cNvPicPr/>
            <p:nvPr/>
          </p:nvPicPr>
          <p:blipFill>
            <a:blip r:embed="rId7" cstate="print"/>
            <a:stretch>
              <a:fillRect/>
            </a:stretch>
          </p:blipFill>
          <p:spPr>
            <a:xfrm>
              <a:off x="5791225" y="2949613"/>
              <a:ext cx="1231849" cy="818489"/>
            </a:xfrm>
            <a:prstGeom prst="rect">
              <a:avLst/>
            </a:prstGeom>
          </p:spPr>
        </p:pic>
        <p:pic>
          <p:nvPicPr>
            <p:cNvPr id="66" name="object 66"/>
            <p:cNvPicPr/>
            <p:nvPr/>
          </p:nvPicPr>
          <p:blipFill>
            <a:blip r:embed="rId8" cstate="print"/>
            <a:stretch>
              <a:fillRect/>
            </a:stretch>
          </p:blipFill>
          <p:spPr>
            <a:xfrm>
              <a:off x="5821525" y="2979285"/>
              <a:ext cx="577214" cy="772591"/>
            </a:xfrm>
            <a:prstGeom prst="rect">
              <a:avLst/>
            </a:prstGeom>
          </p:spPr>
        </p:pic>
        <p:pic>
          <p:nvPicPr>
            <p:cNvPr id="67" name="object 67"/>
            <p:cNvPicPr/>
            <p:nvPr/>
          </p:nvPicPr>
          <p:blipFill>
            <a:blip r:embed="rId9" cstate="print"/>
            <a:stretch>
              <a:fillRect/>
            </a:stretch>
          </p:blipFill>
          <p:spPr>
            <a:xfrm>
              <a:off x="5818238" y="2980270"/>
              <a:ext cx="537921" cy="735330"/>
            </a:xfrm>
            <a:prstGeom prst="rect">
              <a:avLst/>
            </a:prstGeom>
          </p:spPr>
        </p:pic>
        <p:pic>
          <p:nvPicPr>
            <p:cNvPr id="68" name="object 68"/>
            <p:cNvPicPr/>
            <p:nvPr/>
          </p:nvPicPr>
          <p:blipFill>
            <a:blip r:embed="rId10" cstate="print"/>
            <a:stretch>
              <a:fillRect/>
            </a:stretch>
          </p:blipFill>
          <p:spPr>
            <a:xfrm>
              <a:off x="6098387" y="3262190"/>
              <a:ext cx="198485" cy="192481"/>
            </a:xfrm>
            <a:prstGeom prst="rect">
              <a:avLst/>
            </a:prstGeom>
          </p:spPr>
        </p:pic>
        <p:pic>
          <p:nvPicPr>
            <p:cNvPr id="69" name="object 69"/>
            <p:cNvPicPr/>
            <p:nvPr/>
          </p:nvPicPr>
          <p:blipFill>
            <a:blip r:embed="rId11" cstate="print"/>
            <a:stretch>
              <a:fillRect/>
            </a:stretch>
          </p:blipFill>
          <p:spPr>
            <a:xfrm>
              <a:off x="5853480" y="3086938"/>
              <a:ext cx="233857" cy="118859"/>
            </a:xfrm>
            <a:prstGeom prst="rect">
              <a:avLst/>
            </a:prstGeom>
          </p:spPr>
        </p:pic>
        <p:sp>
          <p:nvSpPr>
            <p:cNvPr id="70" name="object 70"/>
            <p:cNvSpPr/>
            <p:nvPr/>
          </p:nvSpPr>
          <p:spPr>
            <a:xfrm>
              <a:off x="5952005" y="3125569"/>
              <a:ext cx="41910" cy="41910"/>
            </a:xfrm>
            <a:custGeom>
              <a:avLst/>
              <a:gdLst/>
              <a:ahLst/>
              <a:cxnLst/>
              <a:rect l="l" t="t" r="r" b="b"/>
              <a:pathLst>
                <a:path w="41910" h="41910">
                  <a:moveTo>
                    <a:pt x="32524" y="0"/>
                  </a:moveTo>
                  <a:lnTo>
                    <a:pt x="1397" y="0"/>
                  </a:lnTo>
                  <a:lnTo>
                    <a:pt x="125" y="1282"/>
                  </a:lnTo>
                  <a:lnTo>
                    <a:pt x="0" y="32524"/>
                  </a:lnTo>
                  <a:lnTo>
                    <a:pt x="571" y="35217"/>
                  </a:lnTo>
                  <a:lnTo>
                    <a:pt x="1270" y="36779"/>
                  </a:lnTo>
                  <a:lnTo>
                    <a:pt x="4546" y="40055"/>
                  </a:lnTo>
                  <a:lnTo>
                    <a:pt x="6121" y="40766"/>
                  </a:lnTo>
                  <a:lnTo>
                    <a:pt x="8801" y="41338"/>
                  </a:lnTo>
                  <a:lnTo>
                    <a:pt x="39928" y="41338"/>
                  </a:lnTo>
                  <a:lnTo>
                    <a:pt x="41199" y="40055"/>
                  </a:lnTo>
                  <a:lnTo>
                    <a:pt x="41325" y="27457"/>
                  </a:lnTo>
                  <a:lnTo>
                    <a:pt x="16916" y="27457"/>
                  </a:lnTo>
                  <a:lnTo>
                    <a:pt x="13881" y="24422"/>
                  </a:lnTo>
                  <a:lnTo>
                    <a:pt x="13881" y="16929"/>
                  </a:lnTo>
                  <a:lnTo>
                    <a:pt x="16916" y="13881"/>
                  </a:lnTo>
                  <a:lnTo>
                    <a:pt x="41325" y="13881"/>
                  </a:lnTo>
                  <a:lnTo>
                    <a:pt x="41325" y="8813"/>
                  </a:lnTo>
                  <a:lnTo>
                    <a:pt x="40754" y="6121"/>
                  </a:lnTo>
                  <a:lnTo>
                    <a:pt x="40055" y="4559"/>
                  </a:lnTo>
                  <a:lnTo>
                    <a:pt x="36779" y="1282"/>
                  </a:lnTo>
                  <a:lnTo>
                    <a:pt x="35204" y="584"/>
                  </a:lnTo>
                  <a:lnTo>
                    <a:pt x="32524" y="0"/>
                  </a:lnTo>
                  <a:close/>
                </a:path>
                <a:path w="41910" h="41910">
                  <a:moveTo>
                    <a:pt x="41325" y="13881"/>
                  </a:moveTo>
                  <a:lnTo>
                    <a:pt x="24409" y="13881"/>
                  </a:lnTo>
                  <a:lnTo>
                    <a:pt x="27444" y="16929"/>
                  </a:lnTo>
                  <a:lnTo>
                    <a:pt x="27444" y="24422"/>
                  </a:lnTo>
                  <a:lnTo>
                    <a:pt x="24409" y="27457"/>
                  </a:lnTo>
                  <a:lnTo>
                    <a:pt x="41325" y="27457"/>
                  </a:lnTo>
                  <a:lnTo>
                    <a:pt x="41325" y="13881"/>
                  </a:lnTo>
                  <a:close/>
                </a:path>
              </a:pathLst>
            </a:custGeom>
            <a:solidFill>
              <a:srgbClr val="80777D">
                <a:alpha val="36000"/>
              </a:srgbClr>
            </a:solidFill>
          </p:spPr>
          <p:txBody>
            <a:bodyPr wrap="square" lIns="0" tIns="0" rIns="0" bIns="0" rtlCol="0"/>
            <a:lstStyle/>
            <a:p>
              <a:endParaRPr dirty="0"/>
            </a:p>
          </p:txBody>
        </p:sp>
        <p:pic>
          <p:nvPicPr>
            <p:cNvPr id="71" name="object 71"/>
            <p:cNvPicPr/>
            <p:nvPr/>
          </p:nvPicPr>
          <p:blipFill>
            <a:blip r:embed="rId12" cstate="print"/>
            <a:stretch>
              <a:fillRect/>
            </a:stretch>
          </p:blipFill>
          <p:spPr>
            <a:xfrm>
              <a:off x="5853480" y="3016262"/>
              <a:ext cx="458470" cy="39458"/>
            </a:xfrm>
            <a:prstGeom prst="rect">
              <a:avLst/>
            </a:prstGeom>
          </p:spPr>
        </p:pic>
        <p:sp>
          <p:nvSpPr>
            <p:cNvPr id="72" name="object 72"/>
            <p:cNvSpPr/>
            <p:nvPr/>
          </p:nvSpPr>
          <p:spPr>
            <a:xfrm>
              <a:off x="5866559" y="3518340"/>
              <a:ext cx="277495" cy="12700"/>
            </a:xfrm>
            <a:custGeom>
              <a:avLst/>
              <a:gdLst/>
              <a:ahLst/>
              <a:cxnLst/>
              <a:rect l="l" t="t" r="r" b="b"/>
              <a:pathLst>
                <a:path w="277495" h="12700">
                  <a:moveTo>
                    <a:pt x="275539" y="0"/>
                  </a:moveTo>
                  <a:lnTo>
                    <a:pt x="1904" y="0"/>
                  </a:lnTo>
                  <a:lnTo>
                    <a:pt x="0" y="1892"/>
                  </a:lnTo>
                  <a:lnTo>
                    <a:pt x="0" y="10667"/>
                  </a:lnTo>
                  <a:lnTo>
                    <a:pt x="1904" y="12560"/>
                  </a:lnTo>
                  <a:lnTo>
                    <a:pt x="273215" y="12560"/>
                  </a:lnTo>
                  <a:lnTo>
                    <a:pt x="275539" y="12560"/>
                  </a:lnTo>
                  <a:lnTo>
                    <a:pt x="277431" y="10667"/>
                  </a:lnTo>
                  <a:lnTo>
                    <a:pt x="277431" y="1892"/>
                  </a:lnTo>
                  <a:lnTo>
                    <a:pt x="275539" y="0"/>
                  </a:lnTo>
                  <a:close/>
                </a:path>
              </a:pathLst>
            </a:custGeom>
            <a:solidFill>
              <a:srgbClr val="3C3C3C"/>
            </a:solidFill>
          </p:spPr>
          <p:txBody>
            <a:bodyPr wrap="square" lIns="0" tIns="0" rIns="0" bIns="0" rtlCol="0"/>
            <a:lstStyle/>
            <a:p>
              <a:endParaRPr dirty="0"/>
            </a:p>
          </p:txBody>
        </p:sp>
        <p:pic>
          <p:nvPicPr>
            <p:cNvPr id="73" name="object 73"/>
            <p:cNvPicPr/>
            <p:nvPr/>
          </p:nvPicPr>
          <p:blipFill>
            <a:blip r:embed="rId13" cstate="print"/>
            <a:stretch>
              <a:fillRect/>
            </a:stretch>
          </p:blipFill>
          <p:spPr>
            <a:xfrm>
              <a:off x="5866561" y="3515347"/>
              <a:ext cx="277431" cy="12573"/>
            </a:xfrm>
            <a:prstGeom prst="rect">
              <a:avLst/>
            </a:prstGeom>
          </p:spPr>
        </p:pic>
        <p:sp>
          <p:nvSpPr>
            <p:cNvPr id="74" name="object 74"/>
            <p:cNvSpPr/>
            <p:nvPr/>
          </p:nvSpPr>
          <p:spPr>
            <a:xfrm>
              <a:off x="5866559" y="3550931"/>
              <a:ext cx="277495" cy="12700"/>
            </a:xfrm>
            <a:custGeom>
              <a:avLst/>
              <a:gdLst/>
              <a:ahLst/>
              <a:cxnLst/>
              <a:rect l="l" t="t" r="r" b="b"/>
              <a:pathLst>
                <a:path w="277495" h="12700">
                  <a:moveTo>
                    <a:pt x="275539" y="0"/>
                  </a:moveTo>
                  <a:lnTo>
                    <a:pt x="1904" y="0"/>
                  </a:lnTo>
                  <a:lnTo>
                    <a:pt x="0" y="1892"/>
                  </a:lnTo>
                  <a:lnTo>
                    <a:pt x="0" y="10667"/>
                  </a:lnTo>
                  <a:lnTo>
                    <a:pt x="1904" y="12560"/>
                  </a:lnTo>
                  <a:lnTo>
                    <a:pt x="273215" y="12560"/>
                  </a:lnTo>
                  <a:lnTo>
                    <a:pt x="275539" y="12560"/>
                  </a:lnTo>
                  <a:lnTo>
                    <a:pt x="277431" y="10667"/>
                  </a:lnTo>
                  <a:lnTo>
                    <a:pt x="277431" y="1892"/>
                  </a:lnTo>
                  <a:lnTo>
                    <a:pt x="275539" y="0"/>
                  </a:lnTo>
                  <a:close/>
                </a:path>
              </a:pathLst>
            </a:custGeom>
            <a:solidFill>
              <a:srgbClr val="3C3C3C"/>
            </a:solidFill>
          </p:spPr>
          <p:txBody>
            <a:bodyPr wrap="square" lIns="0" tIns="0" rIns="0" bIns="0" rtlCol="0"/>
            <a:lstStyle/>
            <a:p>
              <a:endParaRPr dirty="0"/>
            </a:p>
          </p:txBody>
        </p:sp>
        <p:pic>
          <p:nvPicPr>
            <p:cNvPr id="75" name="object 75"/>
            <p:cNvPicPr/>
            <p:nvPr/>
          </p:nvPicPr>
          <p:blipFill>
            <a:blip r:embed="rId13" cstate="print"/>
            <a:stretch>
              <a:fillRect/>
            </a:stretch>
          </p:blipFill>
          <p:spPr>
            <a:xfrm>
              <a:off x="5866561" y="3547935"/>
              <a:ext cx="277431" cy="12572"/>
            </a:xfrm>
            <a:prstGeom prst="rect">
              <a:avLst/>
            </a:prstGeom>
          </p:spPr>
        </p:pic>
        <p:sp>
          <p:nvSpPr>
            <p:cNvPr id="76" name="object 76"/>
            <p:cNvSpPr/>
            <p:nvPr/>
          </p:nvSpPr>
          <p:spPr>
            <a:xfrm>
              <a:off x="5866559" y="3583520"/>
              <a:ext cx="277495" cy="12700"/>
            </a:xfrm>
            <a:custGeom>
              <a:avLst/>
              <a:gdLst/>
              <a:ahLst/>
              <a:cxnLst/>
              <a:rect l="l" t="t" r="r" b="b"/>
              <a:pathLst>
                <a:path w="277495" h="12700">
                  <a:moveTo>
                    <a:pt x="275539" y="0"/>
                  </a:moveTo>
                  <a:lnTo>
                    <a:pt x="1904" y="0"/>
                  </a:lnTo>
                  <a:lnTo>
                    <a:pt x="0" y="1892"/>
                  </a:lnTo>
                  <a:lnTo>
                    <a:pt x="0" y="10667"/>
                  </a:lnTo>
                  <a:lnTo>
                    <a:pt x="1904" y="12560"/>
                  </a:lnTo>
                  <a:lnTo>
                    <a:pt x="273215" y="12560"/>
                  </a:lnTo>
                  <a:lnTo>
                    <a:pt x="275539" y="12560"/>
                  </a:lnTo>
                  <a:lnTo>
                    <a:pt x="277431" y="10667"/>
                  </a:lnTo>
                  <a:lnTo>
                    <a:pt x="277431" y="1892"/>
                  </a:lnTo>
                  <a:lnTo>
                    <a:pt x="275539" y="0"/>
                  </a:lnTo>
                  <a:close/>
                </a:path>
              </a:pathLst>
            </a:custGeom>
            <a:solidFill>
              <a:srgbClr val="3C3C3C"/>
            </a:solidFill>
          </p:spPr>
          <p:txBody>
            <a:bodyPr wrap="square" lIns="0" tIns="0" rIns="0" bIns="0" rtlCol="0"/>
            <a:lstStyle/>
            <a:p>
              <a:endParaRPr dirty="0"/>
            </a:p>
          </p:txBody>
        </p:sp>
        <p:pic>
          <p:nvPicPr>
            <p:cNvPr id="77" name="object 77"/>
            <p:cNvPicPr/>
            <p:nvPr/>
          </p:nvPicPr>
          <p:blipFill>
            <a:blip r:embed="rId14" cstate="print"/>
            <a:stretch>
              <a:fillRect/>
            </a:stretch>
          </p:blipFill>
          <p:spPr>
            <a:xfrm>
              <a:off x="5866561" y="3580536"/>
              <a:ext cx="277431" cy="12560"/>
            </a:xfrm>
            <a:prstGeom prst="rect">
              <a:avLst/>
            </a:prstGeom>
          </p:spPr>
        </p:pic>
        <p:sp>
          <p:nvSpPr>
            <p:cNvPr id="78" name="object 78"/>
            <p:cNvSpPr/>
            <p:nvPr/>
          </p:nvSpPr>
          <p:spPr>
            <a:xfrm>
              <a:off x="5866559" y="3616111"/>
              <a:ext cx="277495" cy="12700"/>
            </a:xfrm>
            <a:custGeom>
              <a:avLst/>
              <a:gdLst/>
              <a:ahLst/>
              <a:cxnLst/>
              <a:rect l="l" t="t" r="r" b="b"/>
              <a:pathLst>
                <a:path w="277495" h="12700">
                  <a:moveTo>
                    <a:pt x="275539" y="0"/>
                  </a:moveTo>
                  <a:lnTo>
                    <a:pt x="1904" y="0"/>
                  </a:lnTo>
                  <a:lnTo>
                    <a:pt x="0" y="1892"/>
                  </a:lnTo>
                  <a:lnTo>
                    <a:pt x="0" y="10667"/>
                  </a:lnTo>
                  <a:lnTo>
                    <a:pt x="1904" y="12560"/>
                  </a:lnTo>
                  <a:lnTo>
                    <a:pt x="273215" y="12560"/>
                  </a:lnTo>
                  <a:lnTo>
                    <a:pt x="275539" y="12560"/>
                  </a:lnTo>
                  <a:lnTo>
                    <a:pt x="277431" y="10667"/>
                  </a:lnTo>
                  <a:lnTo>
                    <a:pt x="277431" y="1892"/>
                  </a:lnTo>
                  <a:lnTo>
                    <a:pt x="275539" y="0"/>
                  </a:lnTo>
                  <a:close/>
                </a:path>
              </a:pathLst>
            </a:custGeom>
            <a:solidFill>
              <a:srgbClr val="3C3C3C"/>
            </a:solidFill>
          </p:spPr>
          <p:txBody>
            <a:bodyPr wrap="square" lIns="0" tIns="0" rIns="0" bIns="0" rtlCol="0"/>
            <a:lstStyle/>
            <a:p>
              <a:endParaRPr dirty="0"/>
            </a:p>
          </p:txBody>
        </p:sp>
        <p:pic>
          <p:nvPicPr>
            <p:cNvPr id="79" name="object 79"/>
            <p:cNvPicPr/>
            <p:nvPr/>
          </p:nvPicPr>
          <p:blipFill>
            <a:blip r:embed="rId14" cstate="print"/>
            <a:stretch>
              <a:fillRect/>
            </a:stretch>
          </p:blipFill>
          <p:spPr>
            <a:xfrm>
              <a:off x="5866561" y="3613124"/>
              <a:ext cx="277431" cy="12560"/>
            </a:xfrm>
            <a:prstGeom prst="rect">
              <a:avLst/>
            </a:prstGeom>
          </p:spPr>
        </p:pic>
        <p:sp>
          <p:nvSpPr>
            <p:cNvPr id="80" name="object 80"/>
            <p:cNvSpPr/>
            <p:nvPr/>
          </p:nvSpPr>
          <p:spPr>
            <a:xfrm>
              <a:off x="6111953" y="3096529"/>
              <a:ext cx="131445" cy="9525"/>
            </a:xfrm>
            <a:custGeom>
              <a:avLst/>
              <a:gdLst/>
              <a:ahLst/>
              <a:cxnLst/>
              <a:rect l="l" t="t" r="r" b="b"/>
              <a:pathLst>
                <a:path w="131445" h="9525">
                  <a:moveTo>
                    <a:pt x="129539" y="0"/>
                  </a:moveTo>
                  <a:lnTo>
                    <a:pt x="1892" y="0"/>
                  </a:lnTo>
                  <a:lnTo>
                    <a:pt x="0" y="1892"/>
                  </a:lnTo>
                  <a:lnTo>
                    <a:pt x="0" y="7518"/>
                  </a:lnTo>
                  <a:lnTo>
                    <a:pt x="1892" y="9410"/>
                  </a:lnTo>
                  <a:lnTo>
                    <a:pt x="127215" y="9410"/>
                  </a:lnTo>
                  <a:lnTo>
                    <a:pt x="129539" y="9410"/>
                  </a:lnTo>
                  <a:lnTo>
                    <a:pt x="131432" y="7518"/>
                  </a:lnTo>
                  <a:lnTo>
                    <a:pt x="131432" y="1892"/>
                  </a:lnTo>
                  <a:lnTo>
                    <a:pt x="129539" y="0"/>
                  </a:lnTo>
                  <a:close/>
                </a:path>
              </a:pathLst>
            </a:custGeom>
            <a:solidFill>
              <a:srgbClr val="3C3C3C"/>
            </a:solidFill>
          </p:spPr>
          <p:txBody>
            <a:bodyPr wrap="square" lIns="0" tIns="0" rIns="0" bIns="0" rtlCol="0"/>
            <a:lstStyle/>
            <a:p>
              <a:endParaRPr dirty="0"/>
            </a:p>
          </p:txBody>
        </p:sp>
        <p:pic>
          <p:nvPicPr>
            <p:cNvPr id="81" name="object 81"/>
            <p:cNvPicPr/>
            <p:nvPr/>
          </p:nvPicPr>
          <p:blipFill>
            <a:blip r:embed="rId15" cstate="print"/>
            <a:stretch>
              <a:fillRect/>
            </a:stretch>
          </p:blipFill>
          <p:spPr>
            <a:xfrm>
              <a:off x="6111950" y="3094278"/>
              <a:ext cx="131432" cy="9423"/>
            </a:xfrm>
            <a:prstGeom prst="rect">
              <a:avLst/>
            </a:prstGeom>
          </p:spPr>
        </p:pic>
        <p:sp>
          <p:nvSpPr>
            <p:cNvPr id="82" name="object 82"/>
            <p:cNvSpPr/>
            <p:nvPr/>
          </p:nvSpPr>
          <p:spPr>
            <a:xfrm>
              <a:off x="6111953" y="3119316"/>
              <a:ext cx="131445" cy="9525"/>
            </a:xfrm>
            <a:custGeom>
              <a:avLst/>
              <a:gdLst/>
              <a:ahLst/>
              <a:cxnLst/>
              <a:rect l="l" t="t" r="r" b="b"/>
              <a:pathLst>
                <a:path w="131445" h="9525">
                  <a:moveTo>
                    <a:pt x="129539" y="0"/>
                  </a:moveTo>
                  <a:lnTo>
                    <a:pt x="1892" y="0"/>
                  </a:lnTo>
                  <a:lnTo>
                    <a:pt x="0" y="1892"/>
                  </a:lnTo>
                  <a:lnTo>
                    <a:pt x="0" y="7518"/>
                  </a:lnTo>
                  <a:lnTo>
                    <a:pt x="1892" y="9410"/>
                  </a:lnTo>
                  <a:lnTo>
                    <a:pt x="127215" y="9410"/>
                  </a:lnTo>
                  <a:lnTo>
                    <a:pt x="129539" y="9410"/>
                  </a:lnTo>
                  <a:lnTo>
                    <a:pt x="131432" y="7518"/>
                  </a:lnTo>
                  <a:lnTo>
                    <a:pt x="131432" y="1892"/>
                  </a:lnTo>
                  <a:lnTo>
                    <a:pt x="129539" y="0"/>
                  </a:lnTo>
                  <a:close/>
                </a:path>
              </a:pathLst>
            </a:custGeom>
            <a:solidFill>
              <a:srgbClr val="3C3C3C"/>
            </a:solidFill>
          </p:spPr>
          <p:txBody>
            <a:bodyPr wrap="square" lIns="0" tIns="0" rIns="0" bIns="0" rtlCol="0"/>
            <a:lstStyle/>
            <a:p>
              <a:endParaRPr dirty="0"/>
            </a:p>
          </p:txBody>
        </p:sp>
        <p:pic>
          <p:nvPicPr>
            <p:cNvPr id="83" name="object 83"/>
            <p:cNvPicPr/>
            <p:nvPr/>
          </p:nvPicPr>
          <p:blipFill>
            <a:blip r:embed="rId16" cstate="print"/>
            <a:stretch>
              <a:fillRect/>
            </a:stretch>
          </p:blipFill>
          <p:spPr>
            <a:xfrm>
              <a:off x="6111950" y="3117075"/>
              <a:ext cx="131432" cy="9423"/>
            </a:xfrm>
            <a:prstGeom prst="rect">
              <a:avLst/>
            </a:prstGeom>
          </p:spPr>
        </p:pic>
        <p:sp>
          <p:nvSpPr>
            <p:cNvPr id="84" name="object 84"/>
            <p:cNvSpPr/>
            <p:nvPr/>
          </p:nvSpPr>
          <p:spPr>
            <a:xfrm>
              <a:off x="6111953" y="3142104"/>
              <a:ext cx="131445" cy="9525"/>
            </a:xfrm>
            <a:custGeom>
              <a:avLst/>
              <a:gdLst/>
              <a:ahLst/>
              <a:cxnLst/>
              <a:rect l="l" t="t" r="r" b="b"/>
              <a:pathLst>
                <a:path w="131445" h="9525">
                  <a:moveTo>
                    <a:pt x="129539" y="0"/>
                  </a:moveTo>
                  <a:lnTo>
                    <a:pt x="1892" y="0"/>
                  </a:lnTo>
                  <a:lnTo>
                    <a:pt x="0" y="1892"/>
                  </a:lnTo>
                  <a:lnTo>
                    <a:pt x="0" y="7518"/>
                  </a:lnTo>
                  <a:lnTo>
                    <a:pt x="1892" y="9410"/>
                  </a:lnTo>
                  <a:lnTo>
                    <a:pt x="127215" y="9410"/>
                  </a:lnTo>
                  <a:lnTo>
                    <a:pt x="129539" y="9410"/>
                  </a:lnTo>
                  <a:lnTo>
                    <a:pt x="131432" y="7518"/>
                  </a:lnTo>
                  <a:lnTo>
                    <a:pt x="131432" y="1892"/>
                  </a:lnTo>
                  <a:lnTo>
                    <a:pt x="129539" y="0"/>
                  </a:lnTo>
                  <a:close/>
                </a:path>
              </a:pathLst>
            </a:custGeom>
            <a:solidFill>
              <a:srgbClr val="3C3C3C"/>
            </a:solidFill>
          </p:spPr>
          <p:txBody>
            <a:bodyPr wrap="square" lIns="0" tIns="0" rIns="0" bIns="0" rtlCol="0"/>
            <a:lstStyle/>
            <a:p>
              <a:endParaRPr dirty="0"/>
            </a:p>
          </p:txBody>
        </p:sp>
        <p:pic>
          <p:nvPicPr>
            <p:cNvPr id="85" name="object 85"/>
            <p:cNvPicPr/>
            <p:nvPr/>
          </p:nvPicPr>
          <p:blipFill>
            <a:blip r:embed="rId15" cstate="print"/>
            <a:stretch>
              <a:fillRect/>
            </a:stretch>
          </p:blipFill>
          <p:spPr>
            <a:xfrm>
              <a:off x="6111950" y="3139871"/>
              <a:ext cx="131432" cy="9397"/>
            </a:xfrm>
            <a:prstGeom prst="rect">
              <a:avLst/>
            </a:prstGeom>
          </p:spPr>
        </p:pic>
        <p:sp>
          <p:nvSpPr>
            <p:cNvPr id="86" name="object 86"/>
            <p:cNvSpPr/>
            <p:nvPr/>
          </p:nvSpPr>
          <p:spPr>
            <a:xfrm>
              <a:off x="6111953" y="3164892"/>
              <a:ext cx="131445" cy="9525"/>
            </a:xfrm>
            <a:custGeom>
              <a:avLst/>
              <a:gdLst/>
              <a:ahLst/>
              <a:cxnLst/>
              <a:rect l="l" t="t" r="r" b="b"/>
              <a:pathLst>
                <a:path w="131445" h="9525">
                  <a:moveTo>
                    <a:pt x="129539" y="0"/>
                  </a:moveTo>
                  <a:lnTo>
                    <a:pt x="1892" y="0"/>
                  </a:lnTo>
                  <a:lnTo>
                    <a:pt x="0" y="1892"/>
                  </a:lnTo>
                  <a:lnTo>
                    <a:pt x="0" y="7518"/>
                  </a:lnTo>
                  <a:lnTo>
                    <a:pt x="1892" y="9410"/>
                  </a:lnTo>
                  <a:lnTo>
                    <a:pt x="127215" y="9410"/>
                  </a:lnTo>
                  <a:lnTo>
                    <a:pt x="129539" y="9410"/>
                  </a:lnTo>
                  <a:lnTo>
                    <a:pt x="131432" y="7518"/>
                  </a:lnTo>
                  <a:lnTo>
                    <a:pt x="131432" y="1892"/>
                  </a:lnTo>
                  <a:lnTo>
                    <a:pt x="129539" y="0"/>
                  </a:lnTo>
                  <a:close/>
                </a:path>
              </a:pathLst>
            </a:custGeom>
            <a:solidFill>
              <a:srgbClr val="3C3C3C"/>
            </a:solidFill>
          </p:spPr>
          <p:txBody>
            <a:bodyPr wrap="square" lIns="0" tIns="0" rIns="0" bIns="0" rtlCol="0"/>
            <a:lstStyle/>
            <a:p>
              <a:endParaRPr dirty="0"/>
            </a:p>
          </p:txBody>
        </p:sp>
        <p:pic>
          <p:nvPicPr>
            <p:cNvPr id="87" name="object 87"/>
            <p:cNvPicPr/>
            <p:nvPr/>
          </p:nvPicPr>
          <p:blipFill>
            <a:blip r:embed="rId15" cstate="print"/>
            <a:stretch>
              <a:fillRect/>
            </a:stretch>
          </p:blipFill>
          <p:spPr>
            <a:xfrm>
              <a:off x="6111950" y="3162643"/>
              <a:ext cx="131432" cy="9423"/>
            </a:xfrm>
            <a:prstGeom prst="rect">
              <a:avLst/>
            </a:prstGeom>
          </p:spPr>
        </p:pic>
        <p:sp>
          <p:nvSpPr>
            <p:cNvPr id="88" name="object 88"/>
            <p:cNvSpPr/>
            <p:nvPr/>
          </p:nvSpPr>
          <p:spPr>
            <a:xfrm>
              <a:off x="6111953" y="3187679"/>
              <a:ext cx="131445" cy="9525"/>
            </a:xfrm>
            <a:custGeom>
              <a:avLst/>
              <a:gdLst/>
              <a:ahLst/>
              <a:cxnLst/>
              <a:rect l="l" t="t" r="r" b="b"/>
              <a:pathLst>
                <a:path w="131445" h="9525">
                  <a:moveTo>
                    <a:pt x="129539" y="0"/>
                  </a:moveTo>
                  <a:lnTo>
                    <a:pt x="1892" y="0"/>
                  </a:lnTo>
                  <a:lnTo>
                    <a:pt x="0" y="1892"/>
                  </a:lnTo>
                  <a:lnTo>
                    <a:pt x="0" y="7518"/>
                  </a:lnTo>
                  <a:lnTo>
                    <a:pt x="1892" y="9410"/>
                  </a:lnTo>
                  <a:lnTo>
                    <a:pt x="127215" y="9410"/>
                  </a:lnTo>
                  <a:lnTo>
                    <a:pt x="129539" y="9410"/>
                  </a:lnTo>
                  <a:lnTo>
                    <a:pt x="131432" y="7518"/>
                  </a:lnTo>
                  <a:lnTo>
                    <a:pt x="131432" y="1892"/>
                  </a:lnTo>
                  <a:lnTo>
                    <a:pt x="129539" y="0"/>
                  </a:lnTo>
                  <a:close/>
                </a:path>
              </a:pathLst>
            </a:custGeom>
            <a:solidFill>
              <a:srgbClr val="3C3C3C"/>
            </a:solidFill>
          </p:spPr>
          <p:txBody>
            <a:bodyPr wrap="square" lIns="0" tIns="0" rIns="0" bIns="0" rtlCol="0"/>
            <a:lstStyle/>
            <a:p>
              <a:endParaRPr dirty="0"/>
            </a:p>
          </p:txBody>
        </p:sp>
        <p:pic>
          <p:nvPicPr>
            <p:cNvPr id="89" name="object 89"/>
            <p:cNvPicPr/>
            <p:nvPr/>
          </p:nvPicPr>
          <p:blipFill>
            <a:blip r:embed="rId15" cstate="print"/>
            <a:stretch>
              <a:fillRect/>
            </a:stretch>
          </p:blipFill>
          <p:spPr>
            <a:xfrm>
              <a:off x="6111950" y="3185439"/>
              <a:ext cx="131432" cy="9423"/>
            </a:xfrm>
            <a:prstGeom prst="rect">
              <a:avLst/>
            </a:prstGeom>
          </p:spPr>
        </p:pic>
        <p:sp>
          <p:nvSpPr>
            <p:cNvPr id="90" name="object 90"/>
            <p:cNvSpPr/>
            <p:nvPr/>
          </p:nvSpPr>
          <p:spPr>
            <a:xfrm>
              <a:off x="6267211" y="3117430"/>
              <a:ext cx="57785" cy="10795"/>
            </a:xfrm>
            <a:custGeom>
              <a:avLst/>
              <a:gdLst/>
              <a:ahLst/>
              <a:cxnLst/>
              <a:rect l="l" t="t" r="r" b="b"/>
              <a:pathLst>
                <a:path w="57785" h="10794">
                  <a:moveTo>
                    <a:pt x="28727" y="0"/>
                  </a:moveTo>
                  <a:lnTo>
                    <a:pt x="17546" y="417"/>
                  </a:lnTo>
                  <a:lnTo>
                    <a:pt x="8415" y="1555"/>
                  </a:lnTo>
                  <a:lnTo>
                    <a:pt x="2258" y="3246"/>
                  </a:lnTo>
                  <a:lnTo>
                    <a:pt x="0" y="5321"/>
                  </a:lnTo>
                  <a:lnTo>
                    <a:pt x="2258" y="7395"/>
                  </a:lnTo>
                  <a:lnTo>
                    <a:pt x="8415" y="9086"/>
                  </a:lnTo>
                  <a:lnTo>
                    <a:pt x="17546" y="10225"/>
                  </a:lnTo>
                  <a:lnTo>
                    <a:pt x="28727" y="10642"/>
                  </a:lnTo>
                  <a:lnTo>
                    <a:pt x="39905" y="10225"/>
                  </a:lnTo>
                  <a:lnTo>
                    <a:pt x="49033" y="9086"/>
                  </a:lnTo>
                  <a:lnTo>
                    <a:pt x="55186" y="7395"/>
                  </a:lnTo>
                  <a:lnTo>
                    <a:pt x="57442" y="5321"/>
                  </a:lnTo>
                  <a:lnTo>
                    <a:pt x="55186" y="3246"/>
                  </a:lnTo>
                  <a:lnTo>
                    <a:pt x="49033" y="1555"/>
                  </a:lnTo>
                  <a:lnTo>
                    <a:pt x="39905" y="417"/>
                  </a:lnTo>
                  <a:lnTo>
                    <a:pt x="28727" y="0"/>
                  </a:lnTo>
                  <a:close/>
                </a:path>
              </a:pathLst>
            </a:custGeom>
            <a:solidFill>
              <a:srgbClr val="FCFCFC">
                <a:alpha val="1959"/>
              </a:srgbClr>
            </a:solidFill>
          </p:spPr>
          <p:txBody>
            <a:bodyPr wrap="square" lIns="0" tIns="0" rIns="0" bIns="0" rtlCol="0"/>
            <a:lstStyle/>
            <a:p>
              <a:endParaRPr dirty="0"/>
            </a:p>
          </p:txBody>
        </p:sp>
        <p:sp>
          <p:nvSpPr>
            <p:cNvPr id="91" name="object 91"/>
            <p:cNvSpPr/>
            <p:nvPr/>
          </p:nvSpPr>
          <p:spPr>
            <a:xfrm>
              <a:off x="6267395" y="3117530"/>
              <a:ext cx="57150" cy="10795"/>
            </a:xfrm>
            <a:custGeom>
              <a:avLst/>
              <a:gdLst/>
              <a:ahLst/>
              <a:cxnLst/>
              <a:rect l="l" t="t" r="r" b="b"/>
              <a:pathLst>
                <a:path w="57150" h="10794">
                  <a:moveTo>
                    <a:pt x="28536" y="0"/>
                  </a:moveTo>
                  <a:lnTo>
                    <a:pt x="17428" y="410"/>
                  </a:lnTo>
                  <a:lnTo>
                    <a:pt x="8358" y="1528"/>
                  </a:lnTo>
                  <a:lnTo>
                    <a:pt x="2242" y="3187"/>
                  </a:lnTo>
                  <a:lnTo>
                    <a:pt x="0" y="5219"/>
                  </a:lnTo>
                  <a:lnTo>
                    <a:pt x="2242" y="7251"/>
                  </a:lnTo>
                  <a:lnTo>
                    <a:pt x="8358" y="8910"/>
                  </a:lnTo>
                  <a:lnTo>
                    <a:pt x="17428" y="10029"/>
                  </a:lnTo>
                  <a:lnTo>
                    <a:pt x="28536" y="10439"/>
                  </a:lnTo>
                  <a:lnTo>
                    <a:pt x="39652" y="10029"/>
                  </a:lnTo>
                  <a:lnTo>
                    <a:pt x="48726" y="8910"/>
                  </a:lnTo>
                  <a:lnTo>
                    <a:pt x="54843" y="7251"/>
                  </a:lnTo>
                  <a:lnTo>
                    <a:pt x="57086" y="5219"/>
                  </a:lnTo>
                  <a:lnTo>
                    <a:pt x="54843" y="3187"/>
                  </a:lnTo>
                  <a:lnTo>
                    <a:pt x="48726" y="1528"/>
                  </a:lnTo>
                  <a:lnTo>
                    <a:pt x="39652" y="410"/>
                  </a:lnTo>
                  <a:lnTo>
                    <a:pt x="28536" y="0"/>
                  </a:lnTo>
                  <a:close/>
                </a:path>
              </a:pathLst>
            </a:custGeom>
            <a:solidFill>
              <a:srgbClr val="FBFAFA">
                <a:alpha val="3921"/>
              </a:srgbClr>
            </a:solidFill>
          </p:spPr>
          <p:txBody>
            <a:bodyPr wrap="square" lIns="0" tIns="0" rIns="0" bIns="0" rtlCol="0"/>
            <a:lstStyle/>
            <a:p>
              <a:endParaRPr dirty="0"/>
            </a:p>
          </p:txBody>
        </p:sp>
        <p:sp>
          <p:nvSpPr>
            <p:cNvPr id="92" name="object 92"/>
            <p:cNvSpPr/>
            <p:nvPr/>
          </p:nvSpPr>
          <p:spPr>
            <a:xfrm>
              <a:off x="6267578" y="3117630"/>
              <a:ext cx="57150" cy="10795"/>
            </a:xfrm>
            <a:custGeom>
              <a:avLst/>
              <a:gdLst/>
              <a:ahLst/>
              <a:cxnLst/>
              <a:rect l="l" t="t" r="r" b="b"/>
              <a:pathLst>
                <a:path w="57150" h="10794">
                  <a:moveTo>
                    <a:pt x="28359" y="0"/>
                  </a:moveTo>
                  <a:lnTo>
                    <a:pt x="17321" y="403"/>
                  </a:lnTo>
                  <a:lnTo>
                    <a:pt x="8307" y="1501"/>
                  </a:lnTo>
                  <a:lnTo>
                    <a:pt x="2229" y="3128"/>
                  </a:lnTo>
                  <a:lnTo>
                    <a:pt x="0" y="5118"/>
                  </a:lnTo>
                  <a:lnTo>
                    <a:pt x="2229" y="7107"/>
                  </a:lnTo>
                  <a:lnTo>
                    <a:pt x="8307" y="8734"/>
                  </a:lnTo>
                  <a:lnTo>
                    <a:pt x="17321" y="9832"/>
                  </a:lnTo>
                  <a:lnTo>
                    <a:pt x="28359" y="10236"/>
                  </a:lnTo>
                  <a:lnTo>
                    <a:pt x="39396" y="9832"/>
                  </a:lnTo>
                  <a:lnTo>
                    <a:pt x="48410" y="8734"/>
                  </a:lnTo>
                  <a:lnTo>
                    <a:pt x="54489" y="7107"/>
                  </a:lnTo>
                  <a:lnTo>
                    <a:pt x="56718" y="5118"/>
                  </a:lnTo>
                  <a:lnTo>
                    <a:pt x="54489" y="3128"/>
                  </a:lnTo>
                  <a:lnTo>
                    <a:pt x="48410" y="1501"/>
                  </a:lnTo>
                  <a:lnTo>
                    <a:pt x="39396" y="403"/>
                  </a:lnTo>
                  <a:lnTo>
                    <a:pt x="28359" y="0"/>
                  </a:lnTo>
                  <a:close/>
                </a:path>
              </a:pathLst>
            </a:custGeom>
            <a:solidFill>
              <a:srgbClr val="F9F8F9">
                <a:alpha val="5880"/>
              </a:srgbClr>
            </a:solidFill>
          </p:spPr>
          <p:txBody>
            <a:bodyPr wrap="square" lIns="0" tIns="0" rIns="0" bIns="0" rtlCol="0"/>
            <a:lstStyle/>
            <a:p>
              <a:endParaRPr dirty="0"/>
            </a:p>
          </p:txBody>
        </p:sp>
        <p:sp>
          <p:nvSpPr>
            <p:cNvPr id="93" name="object 93"/>
            <p:cNvSpPr/>
            <p:nvPr/>
          </p:nvSpPr>
          <p:spPr>
            <a:xfrm>
              <a:off x="6267761" y="3117742"/>
              <a:ext cx="56515" cy="10160"/>
            </a:xfrm>
            <a:custGeom>
              <a:avLst/>
              <a:gdLst/>
              <a:ahLst/>
              <a:cxnLst/>
              <a:rect l="l" t="t" r="r" b="b"/>
              <a:pathLst>
                <a:path w="56514" h="10160">
                  <a:moveTo>
                    <a:pt x="28181" y="0"/>
                  </a:moveTo>
                  <a:lnTo>
                    <a:pt x="17209" y="392"/>
                  </a:lnTo>
                  <a:lnTo>
                    <a:pt x="8251" y="1463"/>
                  </a:lnTo>
                  <a:lnTo>
                    <a:pt x="2213" y="3053"/>
                  </a:lnTo>
                  <a:lnTo>
                    <a:pt x="0" y="5003"/>
                  </a:lnTo>
                  <a:lnTo>
                    <a:pt x="2213" y="6953"/>
                  </a:lnTo>
                  <a:lnTo>
                    <a:pt x="8251" y="8543"/>
                  </a:lnTo>
                  <a:lnTo>
                    <a:pt x="17209" y="9615"/>
                  </a:lnTo>
                  <a:lnTo>
                    <a:pt x="28181" y="10007"/>
                  </a:lnTo>
                  <a:lnTo>
                    <a:pt x="39145" y="9615"/>
                  </a:lnTo>
                  <a:lnTo>
                    <a:pt x="48099" y="8543"/>
                  </a:lnTo>
                  <a:lnTo>
                    <a:pt x="54136" y="6953"/>
                  </a:lnTo>
                  <a:lnTo>
                    <a:pt x="56349" y="5003"/>
                  </a:lnTo>
                  <a:lnTo>
                    <a:pt x="54136" y="3053"/>
                  </a:lnTo>
                  <a:lnTo>
                    <a:pt x="48099" y="1463"/>
                  </a:lnTo>
                  <a:lnTo>
                    <a:pt x="39145" y="392"/>
                  </a:lnTo>
                  <a:lnTo>
                    <a:pt x="28181" y="0"/>
                  </a:lnTo>
                  <a:close/>
                </a:path>
              </a:pathLst>
            </a:custGeom>
            <a:solidFill>
              <a:srgbClr val="F8F7F8">
                <a:alpha val="7843"/>
              </a:srgbClr>
            </a:solidFill>
          </p:spPr>
          <p:txBody>
            <a:bodyPr wrap="square" lIns="0" tIns="0" rIns="0" bIns="0" rtlCol="0"/>
            <a:lstStyle/>
            <a:p>
              <a:endParaRPr dirty="0"/>
            </a:p>
          </p:txBody>
        </p:sp>
        <p:sp>
          <p:nvSpPr>
            <p:cNvPr id="94" name="object 94"/>
            <p:cNvSpPr/>
            <p:nvPr/>
          </p:nvSpPr>
          <p:spPr>
            <a:xfrm>
              <a:off x="6267944" y="3117841"/>
              <a:ext cx="56515" cy="10160"/>
            </a:xfrm>
            <a:custGeom>
              <a:avLst/>
              <a:gdLst/>
              <a:ahLst/>
              <a:cxnLst/>
              <a:rect l="l" t="t" r="r" b="b"/>
              <a:pathLst>
                <a:path w="56514" h="10160">
                  <a:moveTo>
                    <a:pt x="27990" y="0"/>
                  </a:moveTo>
                  <a:lnTo>
                    <a:pt x="17096" y="385"/>
                  </a:lnTo>
                  <a:lnTo>
                    <a:pt x="8199" y="1436"/>
                  </a:lnTo>
                  <a:lnTo>
                    <a:pt x="2200" y="2995"/>
                  </a:lnTo>
                  <a:lnTo>
                    <a:pt x="0" y="4902"/>
                  </a:lnTo>
                  <a:lnTo>
                    <a:pt x="2200" y="6809"/>
                  </a:lnTo>
                  <a:lnTo>
                    <a:pt x="8199" y="8367"/>
                  </a:lnTo>
                  <a:lnTo>
                    <a:pt x="17096" y="9418"/>
                  </a:lnTo>
                  <a:lnTo>
                    <a:pt x="27990" y="9804"/>
                  </a:lnTo>
                  <a:lnTo>
                    <a:pt x="38890" y="9418"/>
                  </a:lnTo>
                  <a:lnTo>
                    <a:pt x="47786" y="8367"/>
                  </a:lnTo>
                  <a:lnTo>
                    <a:pt x="53783" y="6809"/>
                  </a:lnTo>
                  <a:lnTo>
                    <a:pt x="55981" y="4902"/>
                  </a:lnTo>
                  <a:lnTo>
                    <a:pt x="53783" y="2995"/>
                  </a:lnTo>
                  <a:lnTo>
                    <a:pt x="47786" y="1436"/>
                  </a:lnTo>
                  <a:lnTo>
                    <a:pt x="38890" y="385"/>
                  </a:lnTo>
                  <a:lnTo>
                    <a:pt x="27990" y="0"/>
                  </a:lnTo>
                  <a:close/>
                </a:path>
              </a:pathLst>
            </a:custGeom>
            <a:solidFill>
              <a:srgbClr val="F7F5F6">
                <a:alpha val="9802"/>
              </a:srgbClr>
            </a:solidFill>
          </p:spPr>
          <p:txBody>
            <a:bodyPr wrap="square" lIns="0" tIns="0" rIns="0" bIns="0" rtlCol="0"/>
            <a:lstStyle/>
            <a:p>
              <a:endParaRPr dirty="0"/>
            </a:p>
          </p:txBody>
        </p:sp>
        <p:sp>
          <p:nvSpPr>
            <p:cNvPr id="95" name="object 95"/>
            <p:cNvSpPr/>
            <p:nvPr/>
          </p:nvSpPr>
          <p:spPr>
            <a:xfrm>
              <a:off x="6268126" y="3117941"/>
              <a:ext cx="55880" cy="10160"/>
            </a:xfrm>
            <a:custGeom>
              <a:avLst/>
              <a:gdLst/>
              <a:ahLst/>
              <a:cxnLst/>
              <a:rect l="l" t="t" r="r" b="b"/>
              <a:pathLst>
                <a:path w="55879" h="10160">
                  <a:moveTo>
                    <a:pt x="27813" y="0"/>
                  </a:moveTo>
                  <a:lnTo>
                    <a:pt x="16984" y="376"/>
                  </a:lnTo>
                  <a:lnTo>
                    <a:pt x="8143" y="1404"/>
                  </a:lnTo>
                  <a:lnTo>
                    <a:pt x="2184" y="2930"/>
                  </a:lnTo>
                  <a:lnTo>
                    <a:pt x="0" y="4800"/>
                  </a:lnTo>
                  <a:lnTo>
                    <a:pt x="2184" y="6670"/>
                  </a:lnTo>
                  <a:lnTo>
                    <a:pt x="8143" y="8196"/>
                  </a:lnTo>
                  <a:lnTo>
                    <a:pt x="16984" y="9224"/>
                  </a:lnTo>
                  <a:lnTo>
                    <a:pt x="27813" y="9601"/>
                  </a:lnTo>
                  <a:lnTo>
                    <a:pt x="38636" y="9224"/>
                  </a:lnTo>
                  <a:lnTo>
                    <a:pt x="47477" y="8196"/>
                  </a:lnTo>
                  <a:lnTo>
                    <a:pt x="53439" y="6670"/>
                  </a:lnTo>
                  <a:lnTo>
                    <a:pt x="55626" y="4800"/>
                  </a:lnTo>
                  <a:lnTo>
                    <a:pt x="53439" y="2930"/>
                  </a:lnTo>
                  <a:lnTo>
                    <a:pt x="47477" y="1404"/>
                  </a:lnTo>
                  <a:lnTo>
                    <a:pt x="38636" y="376"/>
                  </a:lnTo>
                  <a:lnTo>
                    <a:pt x="27813" y="0"/>
                  </a:lnTo>
                  <a:close/>
                </a:path>
              </a:pathLst>
            </a:custGeom>
            <a:solidFill>
              <a:srgbClr val="F5F3F4">
                <a:alpha val="11763"/>
              </a:srgbClr>
            </a:solidFill>
          </p:spPr>
          <p:txBody>
            <a:bodyPr wrap="square" lIns="0" tIns="0" rIns="0" bIns="0" rtlCol="0"/>
            <a:lstStyle/>
            <a:p>
              <a:endParaRPr dirty="0"/>
            </a:p>
          </p:txBody>
        </p:sp>
        <p:sp>
          <p:nvSpPr>
            <p:cNvPr id="96" name="object 96"/>
            <p:cNvSpPr/>
            <p:nvPr/>
          </p:nvSpPr>
          <p:spPr>
            <a:xfrm>
              <a:off x="6268309" y="3118053"/>
              <a:ext cx="55880" cy="9525"/>
            </a:xfrm>
            <a:custGeom>
              <a:avLst/>
              <a:gdLst/>
              <a:ahLst/>
              <a:cxnLst/>
              <a:rect l="l" t="t" r="r" b="b"/>
              <a:pathLst>
                <a:path w="55879" h="9525">
                  <a:moveTo>
                    <a:pt x="27622" y="0"/>
                  </a:moveTo>
                  <a:lnTo>
                    <a:pt x="16871" y="367"/>
                  </a:lnTo>
                  <a:lnTo>
                    <a:pt x="8091" y="1371"/>
                  </a:lnTo>
                  <a:lnTo>
                    <a:pt x="2171" y="2861"/>
                  </a:lnTo>
                  <a:lnTo>
                    <a:pt x="0" y="4686"/>
                  </a:lnTo>
                  <a:lnTo>
                    <a:pt x="2171" y="6511"/>
                  </a:lnTo>
                  <a:lnTo>
                    <a:pt x="8091" y="8001"/>
                  </a:lnTo>
                  <a:lnTo>
                    <a:pt x="16871" y="9004"/>
                  </a:lnTo>
                  <a:lnTo>
                    <a:pt x="27622" y="9372"/>
                  </a:lnTo>
                  <a:lnTo>
                    <a:pt x="38380" y="9004"/>
                  </a:lnTo>
                  <a:lnTo>
                    <a:pt x="47164" y="8001"/>
                  </a:lnTo>
                  <a:lnTo>
                    <a:pt x="53086" y="6511"/>
                  </a:lnTo>
                  <a:lnTo>
                    <a:pt x="55257" y="4686"/>
                  </a:lnTo>
                  <a:lnTo>
                    <a:pt x="53086" y="2861"/>
                  </a:lnTo>
                  <a:lnTo>
                    <a:pt x="47164" y="1371"/>
                  </a:lnTo>
                  <a:lnTo>
                    <a:pt x="38380" y="367"/>
                  </a:lnTo>
                  <a:lnTo>
                    <a:pt x="27622" y="0"/>
                  </a:lnTo>
                  <a:close/>
                </a:path>
              </a:pathLst>
            </a:custGeom>
            <a:solidFill>
              <a:srgbClr val="F4F0F1">
                <a:alpha val="13725"/>
              </a:srgbClr>
            </a:solidFill>
          </p:spPr>
          <p:txBody>
            <a:bodyPr wrap="square" lIns="0" tIns="0" rIns="0" bIns="0" rtlCol="0"/>
            <a:lstStyle/>
            <a:p>
              <a:endParaRPr dirty="0"/>
            </a:p>
          </p:txBody>
        </p:sp>
        <p:sp>
          <p:nvSpPr>
            <p:cNvPr id="97" name="object 97"/>
            <p:cNvSpPr/>
            <p:nvPr/>
          </p:nvSpPr>
          <p:spPr>
            <a:xfrm>
              <a:off x="6268494" y="3118153"/>
              <a:ext cx="55244" cy="9525"/>
            </a:xfrm>
            <a:custGeom>
              <a:avLst/>
              <a:gdLst/>
              <a:ahLst/>
              <a:cxnLst/>
              <a:rect l="l" t="t" r="r" b="b"/>
              <a:pathLst>
                <a:path w="55245" h="9525">
                  <a:moveTo>
                    <a:pt x="27444" y="0"/>
                  </a:moveTo>
                  <a:lnTo>
                    <a:pt x="16764" y="360"/>
                  </a:lnTo>
                  <a:lnTo>
                    <a:pt x="8040" y="1344"/>
                  </a:lnTo>
                  <a:lnTo>
                    <a:pt x="2157" y="2802"/>
                  </a:lnTo>
                  <a:lnTo>
                    <a:pt x="0" y="4584"/>
                  </a:lnTo>
                  <a:lnTo>
                    <a:pt x="2157" y="6367"/>
                  </a:lnTo>
                  <a:lnTo>
                    <a:pt x="8040" y="7824"/>
                  </a:lnTo>
                  <a:lnTo>
                    <a:pt x="16764" y="8808"/>
                  </a:lnTo>
                  <a:lnTo>
                    <a:pt x="27444" y="9169"/>
                  </a:lnTo>
                  <a:lnTo>
                    <a:pt x="38130" y="8808"/>
                  </a:lnTo>
                  <a:lnTo>
                    <a:pt x="46853" y="7824"/>
                  </a:lnTo>
                  <a:lnTo>
                    <a:pt x="52733" y="6367"/>
                  </a:lnTo>
                  <a:lnTo>
                    <a:pt x="54889" y="4584"/>
                  </a:lnTo>
                  <a:lnTo>
                    <a:pt x="52733" y="2802"/>
                  </a:lnTo>
                  <a:lnTo>
                    <a:pt x="46853" y="1344"/>
                  </a:lnTo>
                  <a:lnTo>
                    <a:pt x="38130" y="360"/>
                  </a:lnTo>
                  <a:lnTo>
                    <a:pt x="27444" y="0"/>
                  </a:lnTo>
                  <a:close/>
                </a:path>
              </a:pathLst>
            </a:custGeom>
            <a:solidFill>
              <a:srgbClr val="F1EEF0">
                <a:alpha val="15684"/>
              </a:srgbClr>
            </a:solidFill>
          </p:spPr>
          <p:txBody>
            <a:bodyPr wrap="square" lIns="0" tIns="0" rIns="0" bIns="0" rtlCol="0"/>
            <a:lstStyle/>
            <a:p>
              <a:endParaRPr dirty="0"/>
            </a:p>
          </p:txBody>
        </p:sp>
        <p:sp>
          <p:nvSpPr>
            <p:cNvPr id="98" name="object 98"/>
            <p:cNvSpPr/>
            <p:nvPr/>
          </p:nvSpPr>
          <p:spPr>
            <a:xfrm>
              <a:off x="6268676" y="3118252"/>
              <a:ext cx="54610" cy="9525"/>
            </a:xfrm>
            <a:custGeom>
              <a:avLst/>
              <a:gdLst/>
              <a:ahLst/>
              <a:cxnLst/>
              <a:rect l="l" t="t" r="r" b="b"/>
              <a:pathLst>
                <a:path w="54610" h="9525">
                  <a:moveTo>
                    <a:pt x="27266" y="0"/>
                  </a:moveTo>
                  <a:lnTo>
                    <a:pt x="16652" y="352"/>
                  </a:lnTo>
                  <a:lnTo>
                    <a:pt x="7985" y="1312"/>
                  </a:lnTo>
                  <a:lnTo>
                    <a:pt x="2142" y="2737"/>
                  </a:lnTo>
                  <a:lnTo>
                    <a:pt x="0" y="4483"/>
                  </a:lnTo>
                  <a:lnTo>
                    <a:pt x="2142" y="6228"/>
                  </a:lnTo>
                  <a:lnTo>
                    <a:pt x="7985" y="7653"/>
                  </a:lnTo>
                  <a:lnTo>
                    <a:pt x="16652" y="8613"/>
                  </a:lnTo>
                  <a:lnTo>
                    <a:pt x="27266" y="8966"/>
                  </a:lnTo>
                  <a:lnTo>
                    <a:pt x="37874" y="8613"/>
                  </a:lnTo>
                  <a:lnTo>
                    <a:pt x="46537" y="7653"/>
                  </a:lnTo>
                  <a:lnTo>
                    <a:pt x="52378" y="6228"/>
                  </a:lnTo>
                  <a:lnTo>
                    <a:pt x="54521" y="4483"/>
                  </a:lnTo>
                  <a:lnTo>
                    <a:pt x="52378" y="2737"/>
                  </a:lnTo>
                  <a:lnTo>
                    <a:pt x="46537" y="1312"/>
                  </a:lnTo>
                  <a:lnTo>
                    <a:pt x="37874" y="352"/>
                  </a:lnTo>
                  <a:lnTo>
                    <a:pt x="27266" y="0"/>
                  </a:lnTo>
                  <a:close/>
                </a:path>
              </a:pathLst>
            </a:custGeom>
            <a:solidFill>
              <a:srgbClr val="F0ECEE">
                <a:alpha val="17646"/>
              </a:srgbClr>
            </a:solidFill>
          </p:spPr>
          <p:txBody>
            <a:bodyPr wrap="square" lIns="0" tIns="0" rIns="0" bIns="0" rtlCol="0"/>
            <a:lstStyle/>
            <a:p>
              <a:endParaRPr dirty="0"/>
            </a:p>
          </p:txBody>
        </p:sp>
        <p:sp>
          <p:nvSpPr>
            <p:cNvPr id="99" name="object 99"/>
            <p:cNvSpPr/>
            <p:nvPr/>
          </p:nvSpPr>
          <p:spPr>
            <a:xfrm>
              <a:off x="6268859" y="3118364"/>
              <a:ext cx="54610" cy="8890"/>
            </a:xfrm>
            <a:custGeom>
              <a:avLst/>
              <a:gdLst/>
              <a:ahLst/>
              <a:cxnLst/>
              <a:rect l="l" t="t" r="r" b="b"/>
              <a:pathLst>
                <a:path w="54610" h="8889">
                  <a:moveTo>
                    <a:pt x="27076" y="0"/>
                  </a:moveTo>
                  <a:lnTo>
                    <a:pt x="16539" y="343"/>
                  </a:lnTo>
                  <a:lnTo>
                    <a:pt x="7932" y="1279"/>
                  </a:lnTo>
                  <a:lnTo>
                    <a:pt x="2128" y="2668"/>
                  </a:lnTo>
                  <a:lnTo>
                    <a:pt x="0" y="4368"/>
                  </a:lnTo>
                  <a:lnTo>
                    <a:pt x="2128" y="6069"/>
                  </a:lnTo>
                  <a:lnTo>
                    <a:pt x="7932" y="7458"/>
                  </a:lnTo>
                  <a:lnTo>
                    <a:pt x="16539" y="8394"/>
                  </a:lnTo>
                  <a:lnTo>
                    <a:pt x="27076" y="8737"/>
                  </a:lnTo>
                  <a:lnTo>
                    <a:pt x="37620" y="8394"/>
                  </a:lnTo>
                  <a:lnTo>
                    <a:pt x="46231" y="7458"/>
                  </a:lnTo>
                  <a:lnTo>
                    <a:pt x="52036" y="6069"/>
                  </a:lnTo>
                  <a:lnTo>
                    <a:pt x="54165" y="4368"/>
                  </a:lnTo>
                  <a:lnTo>
                    <a:pt x="52036" y="2668"/>
                  </a:lnTo>
                  <a:lnTo>
                    <a:pt x="46231" y="1279"/>
                  </a:lnTo>
                  <a:lnTo>
                    <a:pt x="37620" y="343"/>
                  </a:lnTo>
                  <a:lnTo>
                    <a:pt x="27076" y="0"/>
                  </a:lnTo>
                  <a:close/>
                </a:path>
              </a:pathLst>
            </a:custGeom>
            <a:solidFill>
              <a:srgbClr val="EEEBEC">
                <a:alpha val="19606"/>
              </a:srgbClr>
            </a:solidFill>
          </p:spPr>
          <p:txBody>
            <a:bodyPr wrap="square" lIns="0" tIns="0" rIns="0" bIns="0" rtlCol="0"/>
            <a:lstStyle/>
            <a:p>
              <a:endParaRPr dirty="0"/>
            </a:p>
          </p:txBody>
        </p:sp>
        <p:sp>
          <p:nvSpPr>
            <p:cNvPr id="100" name="object 100"/>
            <p:cNvSpPr/>
            <p:nvPr/>
          </p:nvSpPr>
          <p:spPr>
            <a:xfrm>
              <a:off x="6269042" y="3118464"/>
              <a:ext cx="53975" cy="8890"/>
            </a:xfrm>
            <a:custGeom>
              <a:avLst/>
              <a:gdLst/>
              <a:ahLst/>
              <a:cxnLst/>
              <a:rect l="l" t="t" r="r" b="b"/>
              <a:pathLst>
                <a:path w="53975" h="8889">
                  <a:moveTo>
                    <a:pt x="26898" y="0"/>
                  </a:moveTo>
                  <a:lnTo>
                    <a:pt x="16427" y="334"/>
                  </a:lnTo>
                  <a:lnTo>
                    <a:pt x="7877" y="1247"/>
                  </a:lnTo>
                  <a:lnTo>
                    <a:pt x="2113" y="2603"/>
                  </a:lnTo>
                  <a:lnTo>
                    <a:pt x="0" y="4267"/>
                  </a:lnTo>
                  <a:lnTo>
                    <a:pt x="2113" y="5930"/>
                  </a:lnTo>
                  <a:lnTo>
                    <a:pt x="7877" y="7286"/>
                  </a:lnTo>
                  <a:lnTo>
                    <a:pt x="16427" y="8199"/>
                  </a:lnTo>
                  <a:lnTo>
                    <a:pt x="26898" y="8534"/>
                  </a:lnTo>
                  <a:lnTo>
                    <a:pt x="37370" y="8199"/>
                  </a:lnTo>
                  <a:lnTo>
                    <a:pt x="45920" y="7286"/>
                  </a:lnTo>
                  <a:lnTo>
                    <a:pt x="51683" y="5930"/>
                  </a:lnTo>
                  <a:lnTo>
                    <a:pt x="53797" y="4267"/>
                  </a:lnTo>
                  <a:lnTo>
                    <a:pt x="51683" y="2603"/>
                  </a:lnTo>
                  <a:lnTo>
                    <a:pt x="45920" y="1247"/>
                  </a:lnTo>
                  <a:lnTo>
                    <a:pt x="37370" y="334"/>
                  </a:lnTo>
                  <a:lnTo>
                    <a:pt x="26898" y="0"/>
                  </a:lnTo>
                  <a:close/>
                </a:path>
              </a:pathLst>
            </a:custGeom>
            <a:solidFill>
              <a:srgbClr val="EDE9EB">
                <a:alpha val="21568"/>
              </a:srgbClr>
            </a:solidFill>
          </p:spPr>
          <p:txBody>
            <a:bodyPr wrap="square" lIns="0" tIns="0" rIns="0" bIns="0" rtlCol="0"/>
            <a:lstStyle/>
            <a:p>
              <a:endParaRPr dirty="0"/>
            </a:p>
          </p:txBody>
        </p:sp>
        <p:sp>
          <p:nvSpPr>
            <p:cNvPr id="101" name="object 101"/>
            <p:cNvSpPr/>
            <p:nvPr/>
          </p:nvSpPr>
          <p:spPr>
            <a:xfrm>
              <a:off x="6269225" y="3118563"/>
              <a:ext cx="53975" cy="8890"/>
            </a:xfrm>
            <a:custGeom>
              <a:avLst/>
              <a:gdLst/>
              <a:ahLst/>
              <a:cxnLst/>
              <a:rect l="l" t="t" r="r" b="b"/>
              <a:pathLst>
                <a:path w="53975" h="8889">
                  <a:moveTo>
                    <a:pt x="26720" y="0"/>
                  </a:moveTo>
                  <a:lnTo>
                    <a:pt x="16319" y="327"/>
                  </a:lnTo>
                  <a:lnTo>
                    <a:pt x="7826" y="1220"/>
                  </a:lnTo>
                  <a:lnTo>
                    <a:pt x="2099" y="2544"/>
                  </a:lnTo>
                  <a:lnTo>
                    <a:pt x="0" y="4165"/>
                  </a:lnTo>
                  <a:lnTo>
                    <a:pt x="2099" y="5786"/>
                  </a:lnTo>
                  <a:lnTo>
                    <a:pt x="7826" y="7110"/>
                  </a:lnTo>
                  <a:lnTo>
                    <a:pt x="16319" y="8003"/>
                  </a:lnTo>
                  <a:lnTo>
                    <a:pt x="26720" y="8331"/>
                  </a:lnTo>
                  <a:lnTo>
                    <a:pt x="37114" y="8003"/>
                  </a:lnTo>
                  <a:lnTo>
                    <a:pt x="45604" y="7110"/>
                  </a:lnTo>
                  <a:lnTo>
                    <a:pt x="51329" y="5786"/>
                  </a:lnTo>
                  <a:lnTo>
                    <a:pt x="53428" y="4165"/>
                  </a:lnTo>
                  <a:lnTo>
                    <a:pt x="51329" y="2544"/>
                  </a:lnTo>
                  <a:lnTo>
                    <a:pt x="45604" y="1220"/>
                  </a:lnTo>
                  <a:lnTo>
                    <a:pt x="37114" y="327"/>
                  </a:lnTo>
                  <a:lnTo>
                    <a:pt x="26720" y="0"/>
                  </a:lnTo>
                  <a:close/>
                </a:path>
              </a:pathLst>
            </a:custGeom>
            <a:solidFill>
              <a:srgbClr val="EBE7E9">
                <a:alpha val="23529"/>
              </a:srgbClr>
            </a:solidFill>
          </p:spPr>
          <p:txBody>
            <a:bodyPr wrap="square" lIns="0" tIns="0" rIns="0" bIns="0" rtlCol="0"/>
            <a:lstStyle/>
            <a:p>
              <a:endParaRPr dirty="0"/>
            </a:p>
          </p:txBody>
        </p:sp>
        <p:sp>
          <p:nvSpPr>
            <p:cNvPr id="102" name="object 102"/>
            <p:cNvSpPr/>
            <p:nvPr/>
          </p:nvSpPr>
          <p:spPr>
            <a:xfrm>
              <a:off x="6269408" y="3118675"/>
              <a:ext cx="53340" cy="8255"/>
            </a:xfrm>
            <a:custGeom>
              <a:avLst/>
              <a:gdLst/>
              <a:ahLst/>
              <a:cxnLst/>
              <a:rect l="l" t="t" r="r" b="b"/>
              <a:pathLst>
                <a:path w="53339" h="8255">
                  <a:moveTo>
                    <a:pt x="26530" y="0"/>
                  </a:moveTo>
                  <a:lnTo>
                    <a:pt x="16202" y="318"/>
                  </a:lnTo>
                  <a:lnTo>
                    <a:pt x="7769" y="1187"/>
                  </a:lnTo>
                  <a:lnTo>
                    <a:pt x="2084" y="2475"/>
                  </a:lnTo>
                  <a:lnTo>
                    <a:pt x="0" y="4051"/>
                  </a:lnTo>
                  <a:lnTo>
                    <a:pt x="2084" y="5627"/>
                  </a:lnTo>
                  <a:lnTo>
                    <a:pt x="7769" y="6915"/>
                  </a:lnTo>
                  <a:lnTo>
                    <a:pt x="16202" y="7783"/>
                  </a:lnTo>
                  <a:lnTo>
                    <a:pt x="26530" y="8102"/>
                  </a:lnTo>
                  <a:lnTo>
                    <a:pt x="36858" y="7783"/>
                  </a:lnTo>
                  <a:lnTo>
                    <a:pt x="45291" y="6915"/>
                  </a:lnTo>
                  <a:lnTo>
                    <a:pt x="50976" y="5627"/>
                  </a:lnTo>
                  <a:lnTo>
                    <a:pt x="53060" y="4051"/>
                  </a:lnTo>
                  <a:lnTo>
                    <a:pt x="50976" y="2475"/>
                  </a:lnTo>
                  <a:lnTo>
                    <a:pt x="45291" y="1187"/>
                  </a:lnTo>
                  <a:lnTo>
                    <a:pt x="36858" y="318"/>
                  </a:lnTo>
                  <a:lnTo>
                    <a:pt x="26530" y="0"/>
                  </a:lnTo>
                  <a:close/>
                </a:path>
              </a:pathLst>
            </a:custGeom>
            <a:solidFill>
              <a:srgbClr val="EAE4E8">
                <a:alpha val="25488"/>
              </a:srgbClr>
            </a:solidFill>
          </p:spPr>
          <p:txBody>
            <a:bodyPr wrap="square" lIns="0" tIns="0" rIns="0" bIns="0" rtlCol="0"/>
            <a:lstStyle/>
            <a:p>
              <a:endParaRPr dirty="0"/>
            </a:p>
          </p:txBody>
        </p:sp>
        <p:sp>
          <p:nvSpPr>
            <p:cNvPr id="103" name="object 103"/>
            <p:cNvSpPr/>
            <p:nvPr/>
          </p:nvSpPr>
          <p:spPr>
            <a:xfrm>
              <a:off x="6269591" y="3118775"/>
              <a:ext cx="52705" cy="8255"/>
            </a:xfrm>
            <a:custGeom>
              <a:avLst/>
              <a:gdLst/>
              <a:ahLst/>
              <a:cxnLst/>
              <a:rect l="l" t="t" r="r" b="b"/>
              <a:pathLst>
                <a:path w="52704" h="8255">
                  <a:moveTo>
                    <a:pt x="26352" y="0"/>
                  </a:moveTo>
                  <a:lnTo>
                    <a:pt x="16094" y="309"/>
                  </a:lnTo>
                  <a:lnTo>
                    <a:pt x="7718" y="1155"/>
                  </a:lnTo>
                  <a:lnTo>
                    <a:pt x="2070" y="2411"/>
                  </a:lnTo>
                  <a:lnTo>
                    <a:pt x="0" y="3949"/>
                  </a:lnTo>
                  <a:lnTo>
                    <a:pt x="2070" y="5488"/>
                  </a:lnTo>
                  <a:lnTo>
                    <a:pt x="7718" y="6743"/>
                  </a:lnTo>
                  <a:lnTo>
                    <a:pt x="16094" y="7589"/>
                  </a:lnTo>
                  <a:lnTo>
                    <a:pt x="26352" y="7899"/>
                  </a:lnTo>
                  <a:lnTo>
                    <a:pt x="36610" y="7589"/>
                  </a:lnTo>
                  <a:lnTo>
                    <a:pt x="44986" y="6743"/>
                  </a:lnTo>
                  <a:lnTo>
                    <a:pt x="50634" y="5488"/>
                  </a:lnTo>
                  <a:lnTo>
                    <a:pt x="52705" y="3949"/>
                  </a:lnTo>
                  <a:lnTo>
                    <a:pt x="50634" y="2411"/>
                  </a:lnTo>
                  <a:lnTo>
                    <a:pt x="44986" y="1155"/>
                  </a:lnTo>
                  <a:lnTo>
                    <a:pt x="36610" y="309"/>
                  </a:lnTo>
                  <a:lnTo>
                    <a:pt x="26352" y="0"/>
                  </a:lnTo>
                  <a:close/>
                </a:path>
              </a:pathLst>
            </a:custGeom>
            <a:solidFill>
              <a:srgbClr val="E9E2E6">
                <a:alpha val="27450"/>
              </a:srgbClr>
            </a:solidFill>
          </p:spPr>
          <p:txBody>
            <a:bodyPr wrap="square" lIns="0" tIns="0" rIns="0" bIns="0" rtlCol="0"/>
            <a:lstStyle/>
            <a:p>
              <a:endParaRPr dirty="0"/>
            </a:p>
          </p:txBody>
        </p:sp>
        <p:sp>
          <p:nvSpPr>
            <p:cNvPr id="104" name="object 104"/>
            <p:cNvSpPr/>
            <p:nvPr/>
          </p:nvSpPr>
          <p:spPr>
            <a:xfrm>
              <a:off x="6269775" y="3118874"/>
              <a:ext cx="52705" cy="8255"/>
            </a:xfrm>
            <a:custGeom>
              <a:avLst/>
              <a:gdLst/>
              <a:ahLst/>
              <a:cxnLst/>
              <a:rect l="l" t="t" r="r" b="b"/>
              <a:pathLst>
                <a:path w="52704" h="8255">
                  <a:moveTo>
                    <a:pt x="26162" y="0"/>
                  </a:moveTo>
                  <a:lnTo>
                    <a:pt x="15976" y="303"/>
                  </a:lnTo>
                  <a:lnTo>
                    <a:pt x="7661" y="1128"/>
                  </a:lnTo>
                  <a:lnTo>
                    <a:pt x="2055" y="2352"/>
                  </a:lnTo>
                  <a:lnTo>
                    <a:pt x="0" y="3848"/>
                  </a:lnTo>
                  <a:lnTo>
                    <a:pt x="2055" y="5344"/>
                  </a:lnTo>
                  <a:lnTo>
                    <a:pt x="7661" y="6567"/>
                  </a:lnTo>
                  <a:lnTo>
                    <a:pt x="15976" y="7393"/>
                  </a:lnTo>
                  <a:lnTo>
                    <a:pt x="26162" y="7696"/>
                  </a:lnTo>
                  <a:lnTo>
                    <a:pt x="36348" y="7393"/>
                  </a:lnTo>
                  <a:lnTo>
                    <a:pt x="44669" y="6567"/>
                  </a:lnTo>
                  <a:lnTo>
                    <a:pt x="50279" y="5344"/>
                  </a:lnTo>
                  <a:lnTo>
                    <a:pt x="52336" y="3848"/>
                  </a:lnTo>
                  <a:lnTo>
                    <a:pt x="50279" y="2352"/>
                  </a:lnTo>
                  <a:lnTo>
                    <a:pt x="44669" y="1128"/>
                  </a:lnTo>
                  <a:lnTo>
                    <a:pt x="36348" y="303"/>
                  </a:lnTo>
                  <a:lnTo>
                    <a:pt x="26162" y="0"/>
                  </a:lnTo>
                  <a:close/>
                </a:path>
              </a:pathLst>
            </a:custGeom>
            <a:solidFill>
              <a:srgbClr val="E7E0E3">
                <a:alpha val="29409"/>
              </a:srgbClr>
            </a:solidFill>
          </p:spPr>
          <p:txBody>
            <a:bodyPr wrap="square" lIns="0" tIns="0" rIns="0" bIns="0" rtlCol="0"/>
            <a:lstStyle/>
            <a:p>
              <a:endParaRPr dirty="0"/>
            </a:p>
          </p:txBody>
        </p:sp>
        <p:sp>
          <p:nvSpPr>
            <p:cNvPr id="105" name="object 105"/>
            <p:cNvSpPr/>
            <p:nvPr/>
          </p:nvSpPr>
          <p:spPr>
            <a:xfrm>
              <a:off x="6269958" y="3118986"/>
              <a:ext cx="52069" cy="7620"/>
            </a:xfrm>
            <a:custGeom>
              <a:avLst/>
              <a:gdLst/>
              <a:ahLst/>
              <a:cxnLst/>
              <a:rect l="l" t="t" r="r" b="b"/>
              <a:pathLst>
                <a:path w="52070" h="7619">
                  <a:moveTo>
                    <a:pt x="25984" y="0"/>
                  </a:moveTo>
                  <a:lnTo>
                    <a:pt x="15869" y="292"/>
                  </a:lnTo>
                  <a:lnTo>
                    <a:pt x="7610" y="1090"/>
                  </a:lnTo>
                  <a:lnTo>
                    <a:pt x="2041" y="2277"/>
                  </a:lnTo>
                  <a:lnTo>
                    <a:pt x="0" y="3733"/>
                  </a:lnTo>
                  <a:lnTo>
                    <a:pt x="2041" y="5190"/>
                  </a:lnTo>
                  <a:lnTo>
                    <a:pt x="7610" y="6376"/>
                  </a:lnTo>
                  <a:lnTo>
                    <a:pt x="15869" y="7175"/>
                  </a:lnTo>
                  <a:lnTo>
                    <a:pt x="25984" y="7467"/>
                  </a:lnTo>
                  <a:lnTo>
                    <a:pt x="36098" y="7175"/>
                  </a:lnTo>
                  <a:lnTo>
                    <a:pt x="44357" y="6376"/>
                  </a:lnTo>
                  <a:lnTo>
                    <a:pt x="49926" y="5190"/>
                  </a:lnTo>
                  <a:lnTo>
                    <a:pt x="51968" y="3733"/>
                  </a:lnTo>
                  <a:lnTo>
                    <a:pt x="49926" y="2277"/>
                  </a:lnTo>
                  <a:lnTo>
                    <a:pt x="44357" y="1090"/>
                  </a:lnTo>
                  <a:lnTo>
                    <a:pt x="36098" y="292"/>
                  </a:lnTo>
                  <a:lnTo>
                    <a:pt x="25984" y="0"/>
                  </a:lnTo>
                  <a:close/>
                </a:path>
              </a:pathLst>
            </a:custGeom>
            <a:solidFill>
              <a:srgbClr val="E6DFE1">
                <a:alpha val="31372"/>
              </a:srgbClr>
            </a:solidFill>
          </p:spPr>
          <p:txBody>
            <a:bodyPr wrap="square" lIns="0" tIns="0" rIns="0" bIns="0" rtlCol="0"/>
            <a:lstStyle/>
            <a:p>
              <a:endParaRPr dirty="0"/>
            </a:p>
          </p:txBody>
        </p:sp>
        <p:sp>
          <p:nvSpPr>
            <p:cNvPr id="106" name="object 106"/>
            <p:cNvSpPr/>
            <p:nvPr/>
          </p:nvSpPr>
          <p:spPr>
            <a:xfrm>
              <a:off x="6270141" y="3119087"/>
              <a:ext cx="52069" cy="7620"/>
            </a:xfrm>
            <a:custGeom>
              <a:avLst/>
              <a:gdLst/>
              <a:ahLst/>
              <a:cxnLst/>
              <a:rect l="l" t="t" r="r" b="b"/>
              <a:pathLst>
                <a:path w="52070" h="7619">
                  <a:moveTo>
                    <a:pt x="25806" y="0"/>
                  </a:moveTo>
                  <a:lnTo>
                    <a:pt x="15762" y="285"/>
                  </a:lnTo>
                  <a:lnTo>
                    <a:pt x="7559" y="1063"/>
                  </a:lnTo>
                  <a:lnTo>
                    <a:pt x="2028" y="2218"/>
                  </a:lnTo>
                  <a:lnTo>
                    <a:pt x="0" y="3632"/>
                  </a:lnTo>
                  <a:lnTo>
                    <a:pt x="2028" y="5046"/>
                  </a:lnTo>
                  <a:lnTo>
                    <a:pt x="7559" y="6200"/>
                  </a:lnTo>
                  <a:lnTo>
                    <a:pt x="15762" y="6979"/>
                  </a:lnTo>
                  <a:lnTo>
                    <a:pt x="25806" y="7264"/>
                  </a:lnTo>
                  <a:lnTo>
                    <a:pt x="35848" y="6979"/>
                  </a:lnTo>
                  <a:lnTo>
                    <a:pt x="44046" y="6200"/>
                  </a:lnTo>
                  <a:lnTo>
                    <a:pt x="49573" y="5046"/>
                  </a:lnTo>
                  <a:lnTo>
                    <a:pt x="51600" y="3632"/>
                  </a:lnTo>
                  <a:lnTo>
                    <a:pt x="49573" y="2218"/>
                  </a:lnTo>
                  <a:lnTo>
                    <a:pt x="44046" y="1063"/>
                  </a:lnTo>
                  <a:lnTo>
                    <a:pt x="35848" y="285"/>
                  </a:lnTo>
                  <a:lnTo>
                    <a:pt x="25806" y="0"/>
                  </a:lnTo>
                  <a:close/>
                </a:path>
              </a:pathLst>
            </a:custGeom>
            <a:solidFill>
              <a:srgbClr val="E3DDDF">
                <a:alpha val="33331"/>
              </a:srgbClr>
            </a:solidFill>
          </p:spPr>
          <p:txBody>
            <a:bodyPr wrap="square" lIns="0" tIns="0" rIns="0" bIns="0" rtlCol="0"/>
            <a:lstStyle/>
            <a:p>
              <a:endParaRPr dirty="0"/>
            </a:p>
          </p:txBody>
        </p:sp>
        <p:sp>
          <p:nvSpPr>
            <p:cNvPr id="107" name="object 107"/>
            <p:cNvSpPr/>
            <p:nvPr/>
          </p:nvSpPr>
          <p:spPr>
            <a:xfrm>
              <a:off x="6270324" y="3119186"/>
              <a:ext cx="51435" cy="7620"/>
            </a:xfrm>
            <a:custGeom>
              <a:avLst/>
              <a:gdLst/>
              <a:ahLst/>
              <a:cxnLst/>
              <a:rect l="l" t="t" r="r" b="b"/>
              <a:pathLst>
                <a:path w="51435" h="7619">
                  <a:moveTo>
                    <a:pt x="25615" y="0"/>
                  </a:moveTo>
                  <a:lnTo>
                    <a:pt x="15644" y="278"/>
                  </a:lnTo>
                  <a:lnTo>
                    <a:pt x="7502" y="1036"/>
                  </a:lnTo>
                  <a:lnTo>
                    <a:pt x="2012" y="2159"/>
                  </a:lnTo>
                  <a:lnTo>
                    <a:pt x="0" y="3530"/>
                  </a:lnTo>
                  <a:lnTo>
                    <a:pt x="2012" y="4902"/>
                  </a:lnTo>
                  <a:lnTo>
                    <a:pt x="7502" y="6024"/>
                  </a:lnTo>
                  <a:lnTo>
                    <a:pt x="15644" y="6782"/>
                  </a:lnTo>
                  <a:lnTo>
                    <a:pt x="25615" y="7061"/>
                  </a:lnTo>
                  <a:lnTo>
                    <a:pt x="35588" y="6782"/>
                  </a:lnTo>
                  <a:lnTo>
                    <a:pt x="43735" y="6024"/>
                  </a:lnTo>
                  <a:lnTo>
                    <a:pt x="49229" y="4902"/>
                  </a:lnTo>
                  <a:lnTo>
                    <a:pt x="51244" y="3530"/>
                  </a:lnTo>
                  <a:lnTo>
                    <a:pt x="49229" y="2159"/>
                  </a:lnTo>
                  <a:lnTo>
                    <a:pt x="43735" y="1036"/>
                  </a:lnTo>
                  <a:lnTo>
                    <a:pt x="35588" y="278"/>
                  </a:lnTo>
                  <a:lnTo>
                    <a:pt x="25615" y="0"/>
                  </a:lnTo>
                  <a:close/>
                </a:path>
              </a:pathLst>
            </a:custGeom>
            <a:solidFill>
              <a:srgbClr val="E1DBDF">
                <a:alpha val="35293"/>
              </a:srgbClr>
            </a:solidFill>
          </p:spPr>
          <p:txBody>
            <a:bodyPr wrap="square" lIns="0" tIns="0" rIns="0" bIns="0" rtlCol="0"/>
            <a:lstStyle/>
            <a:p>
              <a:endParaRPr dirty="0"/>
            </a:p>
          </p:txBody>
        </p:sp>
        <p:sp>
          <p:nvSpPr>
            <p:cNvPr id="108" name="object 108"/>
            <p:cNvSpPr/>
            <p:nvPr/>
          </p:nvSpPr>
          <p:spPr>
            <a:xfrm>
              <a:off x="6270506" y="3119299"/>
              <a:ext cx="51435" cy="6985"/>
            </a:xfrm>
            <a:custGeom>
              <a:avLst/>
              <a:gdLst/>
              <a:ahLst/>
              <a:cxnLst/>
              <a:rect l="l" t="t" r="r" b="b"/>
              <a:pathLst>
                <a:path w="51435" h="6985">
                  <a:moveTo>
                    <a:pt x="25438" y="0"/>
                  </a:moveTo>
                  <a:lnTo>
                    <a:pt x="15537" y="267"/>
                  </a:lnTo>
                  <a:lnTo>
                    <a:pt x="7451" y="998"/>
                  </a:lnTo>
                  <a:lnTo>
                    <a:pt x="1999" y="2084"/>
                  </a:lnTo>
                  <a:lnTo>
                    <a:pt x="0" y="3416"/>
                  </a:lnTo>
                  <a:lnTo>
                    <a:pt x="1999" y="4748"/>
                  </a:lnTo>
                  <a:lnTo>
                    <a:pt x="7451" y="5834"/>
                  </a:lnTo>
                  <a:lnTo>
                    <a:pt x="15537" y="6564"/>
                  </a:lnTo>
                  <a:lnTo>
                    <a:pt x="25438" y="6832"/>
                  </a:lnTo>
                  <a:lnTo>
                    <a:pt x="35338" y="6564"/>
                  </a:lnTo>
                  <a:lnTo>
                    <a:pt x="43424" y="5834"/>
                  </a:lnTo>
                  <a:lnTo>
                    <a:pt x="48876" y="4748"/>
                  </a:lnTo>
                  <a:lnTo>
                    <a:pt x="50876" y="3416"/>
                  </a:lnTo>
                  <a:lnTo>
                    <a:pt x="48876" y="2084"/>
                  </a:lnTo>
                  <a:lnTo>
                    <a:pt x="43424" y="998"/>
                  </a:lnTo>
                  <a:lnTo>
                    <a:pt x="35338" y="267"/>
                  </a:lnTo>
                  <a:lnTo>
                    <a:pt x="25438" y="0"/>
                  </a:lnTo>
                  <a:close/>
                </a:path>
              </a:pathLst>
            </a:custGeom>
            <a:solidFill>
              <a:srgbClr val="E0D9DD">
                <a:alpha val="37252"/>
              </a:srgbClr>
            </a:solidFill>
          </p:spPr>
          <p:txBody>
            <a:bodyPr wrap="square" lIns="0" tIns="0" rIns="0" bIns="0" rtlCol="0"/>
            <a:lstStyle/>
            <a:p>
              <a:endParaRPr dirty="0"/>
            </a:p>
          </p:txBody>
        </p:sp>
        <p:sp>
          <p:nvSpPr>
            <p:cNvPr id="109" name="object 109"/>
            <p:cNvSpPr/>
            <p:nvPr/>
          </p:nvSpPr>
          <p:spPr>
            <a:xfrm>
              <a:off x="6270691" y="3119398"/>
              <a:ext cx="50800" cy="6985"/>
            </a:xfrm>
            <a:custGeom>
              <a:avLst/>
              <a:gdLst/>
              <a:ahLst/>
              <a:cxnLst/>
              <a:rect l="l" t="t" r="r" b="b"/>
              <a:pathLst>
                <a:path w="50800" h="6985">
                  <a:moveTo>
                    <a:pt x="25247" y="0"/>
                  </a:moveTo>
                  <a:lnTo>
                    <a:pt x="15419" y="260"/>
                  </a:lnTo>
                  <a:lnTo>
                    <a:pt x="7394" y="971"/>
                  </a:lnTo>
                  <a:lnTo>
                    <a:pt x="1983" y="2025"/>
                  </a:lnTo>
                  <a:lnTo>
                    <a:pt x="0" y="3314"/>
                  </a:lnTo>
                  <a:lnTo>
                    <a:pt x="1983" y="4604"/>
                  </a:lnTo>
                  <a:lnTo>
                    <a:pt x="7394" y="5657"/>
                  </a:lnTo>
                  <a:lnTo>
                    <a:pt x="15419" y="6368"/>
                  </a:lnTo>
                  <a:lnTo>
                    <a:pt x="25247" y="6629"/>
                  </a:lnTo>
                  <a:lnTo>
                    <a:pt x="35082" y="6368"/>
                  </a:lnTo>
                  <a:lnTo>
                    <a:pt x="43111" y="5657"/>
                  </a:lnTo>
                  <a:lnTo>
                    <a:pt x="48523" y="4604"/>
                  </a:lnTo>
                  <a:lnTo>
                    <a:pt x="50507" y="3314"/>
                  </a:lnTo>
                  <a:lnTo>
                    <a:pt x="48523" y="2025"/>
                  </a:lnTo>
                  <a:lnTo>
                    <a:pt x="43111" y="971"/>
                  </a:lnTo>
                  <a:lnTo>
                    <a:pt x="35082" y="260"/>
                  </a:lnTo>
                  <a:lnTo>
                    <a:pt x="25247" y="0"/>
                  </a:lnTo>
                  <a:close/>
                </a:path>
              </a:pathLst>
            </a:custGeom>
            <a:solidFill>
              <a:srgbClr val="DFD6DB">
                <a:alpha val="39215"/>
              </a:srgbClr>
            </a:solidFill>
          </p:spPr>
          <p:txBody>
            <a:bodyPr wrap="square" lIns="0" tIns="0" rIns="0" bIns="0" rtlCol="0"/>
            <a:lstStyle/>
            <a:p>
              <a:endParaRPr dirty="0"/>
            </a:p>
          </p:txBody>
        </p:sp>
        <p:sp>
          <p:nvSpPr>
            <p:cNvPr id="110" name="object 110"/>
            <p:cNvSpPr/>
            <p:nvPr/>
          </p:nvSpPr>
          <p:spPr>
            <a:xfrm>
              <a:off x="6270873" y="3119497"/>
              <a:ext cx="50165" cy="6985"/>
            </a:xfrm>
            <a:custGeom>
              <a:avLst/>
              <a:gdLst/>
              <a:ahLst/>
              <a:cxnLst/>
              <a:rect l="l" t="t" r="r" b="b"/>
              <a:pathLst>
                <a:path w="50164" h="6985">
                  <a:moveTo>
                    <a:pt x="38912" y="0"/>
                  </a:moveTo>
                  <a:lnTo>
                    <a:pt x="11226" y="0"/>
                  </a:lnTo>
                  <a:lnTo>
                    <a:pt x="0" y="1435"/>
                  </a:lnTo>
                  <a:lnTo>
                    <a:pt x="0" y="3213"/>
                  </a:lnTo>
                  <a:lnTo>
                    <a:pt x="0" y="4991"/>
                  </a:lnTo>
                  <a:lnTo>
                    <a:pt x="11226" y="6426"/>
                  </a:lnTo>
                  <a:lnTo>
                    <a:pt x="38912" y="6426"/>
                  </a:lnTo>
                  <a:lnTo>
                    <a:pt x="50139" y="4991"/>
                  </a:lnTo>
                  <a:lnTo>
                    <a:pt x="50139" y="1435"/>
                  </a:lnTo>
                  <a:lnTo>
                    <a:pt x="38912" y="0"/>
                  </a:lnTo>
                  <a:close/>
                </a:path>
              </a:pathLst>
            </a:custGeom>
            <a:solidFill>
              <a:srgbClr val="DED4D9">
                <a:alpha val="41174"/>
              </a:srgbClr>
            </a:solidFill>
          </p:spPr>
          <p:txBody>
            <a:bodyPr wrap="square" lIns="0" tIns="0" rIns="0" bIns="0" rtlCol="0"/>
            <a:lstStyle/>
            <a:p>
              <a:endParaRPr dirty="0"/>
            </a:p>
          </p:txBody>
        </p:sp>
        <p:sp>
          <p:nvSpPr>
            <p:cNvPr id="111" name="object 111"/>
            <p:cNvSpPr/>
            <p:nvPr/>
          </p:nvSpPr>
          <p:spPr>
            <a:xfrm>
              <a:off x="6271056" y="3119610"/>
              <a:ext cx="50165" cy="6350"/>
            </a:xfrm>
            <a:custGeom>
              <a:avLst/>
              <a:gdLst/>
              <a:ahLst/>
              <a:cxnLst/>
              <a:rect l="l" t="t" r="r" b="b"/>
              <a:pathLst>
                <a:path w="50164" h="6350">
                  <a:moveTo>
                    <a:pt x="38633" y="0"/>
                  </a:moveTo>
                  <a:lnTo>
                    <a:pt x="11137" y="0"/>
                  </a:lnTo>
                  <a:lnTo>
                    <a:pt x="0" y="1384"/>
                  </a:lnTo>
                  <a:lnTo>
                    <a:pt x="0" y="3098"/>
                  </a:lnTo>
                  <a:lnTo>
                    <a:pt x="0" y="4813"/>
                  </a:lnTo>
                  <a:lnTo>
                    <a:pt x="11137" y="6197"/>
                  </a:lnTo>
                  <a:lnTo>
                    <a:pt x="38633" y="6197"/>
                  </a:lnTo>
                  <a:lnTo>
                    <a:pt x="49771" y="4813"/>
                  </a:lnTo>
                  <a:lnTo>
                    <a:pt x="49771" y="1384"/>
                  </a:lnTo>
                  <a:lnTo>
                    <a:pt x="38633" y="0"/>
                  </a:lnTo>
                  <a:close/>
                </a:path>
              </a:pathLst>
            </a:custGeom>
            <a:solidFill>
              <a:srgbClr val="DCD2D6">
                <a:alpha val="43136"/>
              </a:srgbClr>
            </a:solidFill>
          </p:spPr>
          <p:txBody>
            <a:bodyPr wrap="square" lIns="0" tIns="0" rIns="0" bIns="0" rtlCol="0"/>
            <a:lstStyle/>
            <a:p>
              <a:endParaRPr dirty="0"/>
            </a:p>
          </p:txBody>
        </p:sp>
        <p:sp>
          <p:nvSpPr>
            <p:cNvPr id="112" name="object 112"/>
            <p:cNvSpPr/>
            <p:nvPr/>
          </p:nvSpPr>
          <p:spPr>
            <a:xfrm>
              <a:off x="6271239" y="3119709"/>
              <a:ext cx="49530" cy="6350"/>
            </a:xfrm>
            <a:custGeom>
              <a:avLst/>
              <a:gdLst/>
              <a:ahLst/>
              <a:cxnLst/>
              <a:rect l="l" t="t" r="r" b="b"/>
              <a:pathLst>
                <a:path w="49529" h="6350">
                  <a:moveTo>
                    <a:pt x="38354" y="0"/>
                  </a:moveTo>
                  <a:lnTo>
                    <a:pt x="11061" y="0"/>
                  </a:lnTo>
                  <a:lnTo>
                    <a:pt x="0" y="1346"/>
                  </a:lnTo>
                  <a:lnTo>
                    <a:pt x="0" y="2997"/>
                  </a:lnTo>
                  <a:lnTo>
                    <a:pt x="0" y="4648"/>
                  </a:lnTo>
                  <a:lnTo>
                    <a:pt x="11061" y="5994"/>
                  </a:lnTo>
                  <a:lnTo>
                    <a:pt x="38354" y="5994"/>
                  </a:lnTo>
                  <a:lnTo>
                    <a:pt x="49415" y="4648"/>
                  </a:lnTo>
                  <a:lnTo>
                    <a:pt x="49415" y="1346"/>
                  </a:lnTo>
                  <a:lnTo>
                    <a:pt x="38354" y="0"/>
                  </a:lnTo>
                  <a:close/>
                </a:path>
              </a:pathLst>
            </a:custGeom>
            <a:solidFill>
              <a:srgbClr val="DAD1D5">
                <a:alpha val="45097"/>
              </a:srgbClr>
            </a:solidFill>
          </p:spPr>
          <p:txBody>
            <a:bodyPr wrap="square" lIns="0" tIns="0" rIns="0" bIns="0" rtlCol="0"/>
            <a:lstStyle/>
            <a:p>
              <a:endParaRPr dirty="0"/>
            </a:p>
          </p:txBody>
        </p:sp>
        <p:sp>
          <p:nvSpPr>
            <p:cNvPr id="113" name="object 113"/>
            <p:cNvSpPr/>
            <p:nvPr/>
          </p:nvSpPr>
          <p:spPr>
            <a:xfrm>
              <a:off x="6271422" y="3119808"/>
              <a:ext cx="49530" cy="6350"/>
            </a:xfrm>
            <a:custGeom>
              <a:avLst/>
              <a:gdLst/>
              <a:ahLst/>
              <a:cxnLst/>
              <a:rect l="l" t="t" r="r" b="b"/>
              <a:pathLst>
                <a:path w="49529" h="6350">
                  <a:moveTo>
                    <a:pt x="38061" y="0"/>
                  </a:moveTo>
                  <a:lnTo>
                    <a:pt x="10985" y="0"/>
                  </a:lnTo>
                  <a:lnTo>
                    <a:pt x="0" y="1295"/>
                  </a:lnTo>
                  <a:lnTo>
                    <a:pt x="0" y="2895"/>
                  </a:lnTo>
                  <a:lnTo>
                    <a:pt x="0" y="4495"/>
                  </a:lnTo>
                  <a:lnTo>
                    <a:pt x="10985" y="5791"/>
                  </a:lnTo>
                  <a:lnTo>
                    <a:pt x="38061" y="5791"/>
                  </a:lnTo>
                  <a:lnTo>
                    <a:pt x="49047" y="4495"/>
                  </a:lnTo>
                  <a:lnTo>
                    <a:pt x="49047" y="1295"/>
                  </a:lnTo>
                  <a:lnTo>
                    <a:pt x="38061" y="0"/>
                  </a:lnTo>
                  <a:close/>
                </a:path>
              </a:pathLst>
            </a:custGeom>
            <a:solidFill>
              <a:srgbClr val="D9CFD3">
                <a:alpha val="47056"/>
              </a:srgbClr>
            </a:solidFill>
          </p:spPr>
          <p:txBody>
            <a:bodyPr wrap="square" lIns="0" tIns="0" rIns="0" bIns="0" rtlCol="0"/>
            <a:lstStyle/>
            <a:p>
              <a:endParaRPr dirty="0"/>
            </a:p>
          </p:txBody>
        </p:sp>
        <p:sp>
          <p:nvSpPr>
            <p:cNvPr id="114" name="object 114"/>
            <p:cNvSpPr/>
            <p:nvPr/>
          </p:nvSpPr>
          <p:spPr>
            <a:xfrm>
              <a:off x="6271605" y="3119908"/>
              <a:ext cx="48895" cy="5715"/>
            </a:xfrm>
            <a:custGeom>
              <a:avLst/>
              <a:gdLst/>
              <a:ahLst/>
              <a:cxnLst/>
              <a:rect l="l" t="t" r="r" b="b"/>
              <a:pathLst>
                <a:path w="48895" h="5714">
                  <a:moveTo>
                    <a:pt x="37782" y="0"/>
                  </a:moveTo>
                  <a:lnTo>
                    <a:pt x="10896" y="0"/>
                  </a:lnTo>
                  <a:lnTo>
                    <a:pt x="0" y="1257"/>
                  </a:lnTo>
                  <a:lnTo>
                    <a:pt x="0" y="2794"/>
                  </a:lnTo>
                  <a:lnTo>
                    <a:pt x="0" y="4330"/>
                  </a:lnTo>
                  <a:lnTo>
                    <a:pt x="10896" y="5588"/>
                  </a:lnTo>
                  <a:lnTo>
                    <a:pt x="37782" y="5588"/>
                  </a:lnTo>
                  <a:lnTo>
                    <a:pt x="48679" y="4330"/>
                  </a:lnTo>
                  <a:lnTo>
                    <a:pt x="48679" y="1257"/>
                  </a:lnTo>
                  <a:lnTo>
                    <a:pt x="37782" y="0"/>
                  </a:lnTo>
                  <a:close/>
                </a:path>
              </a:pathLst>
            </a:custGeom>
            <a:solidFill>
              <a:srgbClr val="D6CDD2">
                <a:alpha val="49018"/>
              </a:srgbClr>
            </a:solidFill>
          </p:spPr>
          <p:txBody>
            <a:bodyPr wrap="square" lIns="0" tIns="0" rIns="0" bIns="0" rtlCol="0"/>
            <a:lstStyle/>
            <a:p>
              <a:endParaRPr dirty="0"/>
            </a:p>
          </p:txBody>
        </p:sp>
        <p:sp>
          <p:nvSpPr>
            <p:cNvPr id="115" name="object 115"/>
            <p:cNvSpPr/>
            <p:nvPr/>
          </p:nvSpPr>
          <p:spPr>
            <a:xfrm>
              <a:off x="6271788" y="3120020"/>
              <a:ext cx="48895" cy="5715"/>
            </a:xfrm>
            <a:custGeom>
              <a:avLst/>
              <a:gdLst/>
              <a:ahLst/>
              <a:cxnLst/>
              <a:rect l="l" t="t" r="r" b="b"/>
              <a:pathLst>
                <a:path w="48895" h="5714">
                  <a:moveTo>
                    <a:pt x="37503" y="0"/>
                  </a:moveTo>
                  <a:lnTo>
                    <a:pt x="10820" y="0"/>
                  </a:lnTo>
                  <a:lnTo>
                    <a:pt x="0" y="1193"/>
                  </a:lnTo>
                  <a:lnTo>
                    <a:pt x="0" y="2679"/>
                  </a:lnTo>
                  <a:lnTo>
                    <a:pt x="0" y="4165"/>
                  </a:lnTo>
                  <a:lnTo>
                    <a:pt x="10820" y="5359"/>
                  </a:lnTo>
                  <a:lnTo>
                    <a:pt x="37503" y="5359"/>
                  </a:lnTo>
                  <a:lnTo>
                    <a:pt x="48310" y="4165"/>
                  </a:lnTo>
                  <a:lnTo>
                    <a:pt x="48310" y="1193"/>
                  </a:lnTo>
                  <a:lnTo>
                    <a:pt x="37503" y="0"/>
                  </a:lnTo>
                  <a:close/>
                </a:path>
              </a:pathLst>
            </a:custGeom>
            <a:solidFill>
              <a:srgbClr val="D5C9D0">
                <a:alpha val="50979"/>
              </a:srgbClr>
            </a:solidFill>
          </p:spPr>
          <p:txBody>
            <a:bodyPr wrap="square" lIns="0" tIns="0" rIns="0" bIns="0" rtlCol="0"/>
            <a:lstStyle/>
            <a:p>
              <a:endParaRPr dirty="0"/>
            </a:p>
          </p:txBody>
        </p:sp>
        <p:sp>
          <p:nvSpPr>
            <p:cNvPr id="116" name="object 116"/>
            <p:cNvSpPr/>
            <p:nvPr/>
          </p:nvSpPr>
          <p:spPr>
            <a:xfrm>
              <a:off x="6271971" y="3120119"/>
              <a:ext cx="48260" cy="5715"/>
            </a:xfrm>
            <a:custGeom>
              <a:avLst/>
              <a:gdLst/>
              <a:ahLst/>
              <a:cxnLst/>
              <a:rect l="l" t="t" r="r" b="b"/>
              <a:pathLst>
                <a:path w="48260" h="5714">
                  <a:moveTo>
                    <a:pt x="37211" y="0"/>
                  </a:moveTo>
                  <a:lnTo>
                    <a:pt x="10731" y="0"/>
                  </a:lnTo>
                  <a:lnTo>
                    <a:pt x="0" y="1155"/>
                  </a:lnTo>
                  <a:lnTo>
                    <a:pt x="0" y="2578"/>
                  </a:lnTo>
                  <a:lnTo>
                    <a:pt x="0" y="4000"/>
                  </a:lnTo>
                  <a:lnTo>
                    <a:pt x="10731" y="5156"/>
                  </a:lnTo>
                  <a:lnTo>
                    <a:pt x="37211" y="5156"/>
                  </a:lnTo>
                  <a:lnTo>
                    <a:pt x="47955" y="4000"/>
                  </a:lnTo>
                  <a:lnTo>
                    <a:pt x="47955" y="1155"/>
                  </a:lnTo>
                  <a:lnTo>
                    <a:pt x="37211" y="0"/>
                  </a:lnTo>
                  <a:close/>
                </a:path>
              </a:pathLst>
            </a:custGeom>
            <a:solidFill>
              <a:srgbClr val="D3C7CE">
                <a:alpha val="52941"/>
              </a:srgbClr>
            </a:solidFill>
          </p:spPr>
          <p:txBody>
            <a:bodyPr wrap="square" lIns="0" tIns="0" rIns="0" bIns="0" rtlCol="0"/>
            <a:lstStyle/>
            <a:p>
              <a:endParaRPr dirty="0"/>
            </a:p>
          </p:txBody>
        </p:sp>
        <p:sp>
          <p:nvSpPr>
            <p:cNvPr id="117" name="object 117"/>
            <p:cNvSpPr/>
            <p:nvPr/>
          </p:nvSpPr>
          <p:spPr>
            <a:xfrm>
              <a:off x="6272155" y="3120219"/>
              <a:ext cx="47625" cy="5080"/>
            </a:xfrm>
            <a:custGeom>
              <a:avLst/>
              <a:gdLst/>
              <a:ahLst/>
              <a:cxnLst/>
              <a:rect l="l" t="t" r="r" b="b"/>
              <a:pathLst>
                <a:path w="47625" h="5080">
                  <a:moveTo>
                    <a:pt x="36931" y="0"/>
                  </a:moveTo>
                  <a:lnTo>
                    <a:pt x="10655" y="0"/>
                  </a:lnTo>
                  <a:lnTo>
                    <a:pt x="0" y="1117"/>
                  </a:lnTo>
                  <a:lnTo>
                    <a:pt x="0" y="2476"/>
                  </a:lnTo>
                  <a:lnTo>
                    <a:pt x="0" y="3835"/>
                  </a:lnTo>
                  <a:lnTo>
                    <a:pt x="10655" y="4952"/>
                  </a:lnTo>
                  <a:lnTo>
                    <a:pt x="36931" y="4952"/>
                  </a:lnTo>
                  <a:lnTo>
                    <a:pt x="47586" y="3835"/>
                  </a:lnTo>
                  <a:lnTo>
                    <a:pt x="47586" y="1117"/>
                  </a:lnTo>
                  <a:lnTo>
                    <a:pt x="36931" y="0"/>
                  </a:lnTo>
                  <a:close/>
                </a:path>
              </a:pathLst>
            </a:custGeom>
            <a:solidFill>
              <a:srgbClr val="D2C5CC">
                <a:alpha val="54901"/>
              </a:srgbClr>
            </a:solidFill>
          </p:spPr>
          <p:txBody>
            <a:bodyPr wrap="square" lIns="0" tIns="0" rIns="0" bIns="0" rtlCol="0"/>
            <a:lstStyle/>
            <a:p>
              <a:endParaRPr dirty="0"/>
            </a:p>
          </p:txBody>
        </p:sp>
        <p:sp>
          <p:nvSpPr>
            <p:cNvPr id="118" name="object 118"/>
            <p:cNvSpPr/>
            <p:nvPr/>
          </p:nvSpPr>
          <p:spPr>
            <a:xfrm>
              <a:off x="6272338" y="3120331"/>
              <a:ext cx="47625" cy="5080"/>
            </a:xfrm>
            <a:custGeom>
              <a:avLst/>
              <a:gdLst/>
              <a:ahLst/>
              <a:cxnLst/>
              <a:rect l="l" t="t" r="r" b="b"/>
              <a:pathLst>
                <a:path w="47625" h="5080">
                  <a:moveTo>
                    <a:pt x="36652" y="0"/>
                  </a:moveTo>
                  <a:lnTo>
                    <a:pt x="10566" y="0"/>
                  </a:lnTo>
                  <a:lnTo>
                    <a:pt x="0" y="1054"/>
                  </a:lnTo>
                  <a:lnTo>
                    <a:pt x="0" y="2362"/>
                  </a:lnTo>
                  <a:lnTo>
                    <a:pt x="0" y="3670"/>
                  </a:lnTo>
                  <a:lnTo>
                    <a:pt x="10566" y="4724"/>
                  </a:lnTo>
                  <a:lnTo>
                    <a:pt x="36652" y="4724"/>
                  </a:lnTo>
                  <a:lnTo>
                    <a:pt x="47218" y="3670"/>
                  </a:lnTo>
                  <a:lnTo>
                    <a:pt x="47218" y="1054"/>
                  </a:lnTo>
                  <a:lnTo>
                    <a:pt x="36652" y="0"/>
                  </a:lnTo>
                  <a:close/>
                </a:path>
              </a:pathLst>
            </a:custGeom>
            <a:solidFill>
              <a:srgbClr val="D1C4CA">
                <a:alpha val="56861"/>
              </a:srgbClr>
            </a:solidFill>
          </p:spPr>
          <p:txBody>
            <a:bodyPr wrap="square" lIns="0" tIns="0" rIns="0" bIns="0" rtlCol="0"/>
            <a:lstStyle/>
            <a:p>
              <a:endParaRPr dirty="0"/>
            </a:p>
          </p:txBody>
        </p:sp>
        <p:sp>
          <p:nvSpPr>
            <p:cNvPr id="119" name="object 119"/>
            <p:cNvSpPr/>
            <p:nvPr/>
          </p:nvSpPr>
          <p:spPr>
            <a:xfrm>
              <a:off x="6272520" y="3120431"/>
              <a:ext cx="46990" cy="5080"/>
            </a:xfrm>
            <a:custGeom>
              <a:avLst/>
              <a:gdLst/>
              <a:ahLst/>
              <a:cxnLst/>
              <a:rect l="l" t="t" r="r" b="b"/>
              <a:pathLst>
                <a:path w="46989" h="5080">
                  <a:moveTo>
                    <a:pt x="36360" y="0"/>
                  </a:moveTo>
                  <a:lnTo>
                    <a:pt x="10490" y="0"/>
                  </a:lnTo>
                  <a:lnTo>
                    <a:pt x="0" y="1015"/>
                  </a:lnTo>
                  <a:lnTo>
                    <a:pt x="0" y="2260"/>
                  </a:lnTo>
                  <a:lnTo>
                    <a:pt x="0" y="3505"/>
                  </a:lnTo>
                  <a:lnTo>
                    <a:pt x="10490" y="4521"/>
                  </a:lnTo>
                  <a:lnTo>
                    <a:pt x="36360" y="4521"/>
                  </a:lnTo>
                  <a:lnTo>
                    <a:pt x="46850" y="3505"/>
                  </a:lnTo>
                  <a:lnTo>
                    <a:pt x="46850" y="1015"/>
                  </a:lnTo>
                  <a:lnTo>
                    <a:pt x="36360" y="0"/>
                  </a:lnTo>
                  <a:close/>
                </a:path>
              </a:pathLst>
            </a:custGeom>
            <a:solidFill>
              <a:srgbClr val="CFC2C8">
                <a:alpha val="58824"/>
              </a:srgbClr>
            </a:solidFill>
          </p:spPr>
          <p:txBody>
            <a:bodyPr wrap="square" lIns="0" tIns="0" rIns="0" bIns="0" rtlCol="0"/>
            <a:lstStyle/>
            <a:p>
              <a:endParaRPr dirty="0"/>
            </a:p>
          </p:txBody>
        </p:sp>
        <p:sp>
          <p:nvSpPr>
            <p:cNvPr id="120" name="object 120"/>
            <p:cNvSpPr/>
            <p:nvPr/>
          </p:nvSpPr>
          <p:spPr>
            <a:xfrm>
              <a:off x="6272703" y="3120530"/>
              <a:ext cx="46990" cy="4445"/>
            </a:xfrm>
            <a:custGeom>
              <a:avLst/>
              <a:gdLst/>
              <a:ahLst/>
              <a:cxnLst/>
              <a:rect l="l" t="t" r="r" b="b"/>
              <a:pathLst>
                <a:path w="46989" h="4444">
                  <a:moveTo>
                    <a:pt x="36080" y="0"/>
                  </a:moveTo>
                  <a:lnTo>
                    <a:pt x="10401" y="0"/>
                  </a:lnTo>
                  <a:lnTo>
                    <a:pt x="0" y="965"/>
                  </a:lnTo>
                  <a:lnTo>
                    <a:pt x="0" y="2159"/>
                  </a:lnTo>
                  <a:lnTo>
                    <a:pt x="0" y="3352"/>
                  </a:lnTo>
                  <a:lnTo>
                    <a:pt x="10401" y="4318"/>
                  </a:lnTo>
                  <a:lnTo>
                    <a:pt x="36080" y="4318"/>
                  </a:lnTo>
                  <a:lnTo>
                    <a:pt x="46494" y="3352"/>
                  </a:lnTo>
                  <a:lnTo>
                    <a:pt x="46494" y="965"/>
                  </a:lnTo>
                  <a:lnTo>
                    <a:pt x="36080" y="0"/>
                  </a:lnTo>
                  <a:close/>
                </a:path>
              </a:pathLst>
            </a:custGeom>
            <a:solidFill>
              <a:srgbClr val="CEC0C6">
                <a:alpha val="60783"/>
              </a:srgbClr>
            </a:solidFill>
          </p:spPr>
          <p:txBody>
            <a:bodyPr wrap="square" lIns="0" tIns="0" rIns="0" bIns="0" rtlCol="0"/>
            <a:lstStyle/>
            <a:p>
              <a:endParaRPr dirty="0"/>
            </a:p>
          </p:txBody>
        </p:sp>
        <p:sp>
          <p:nvSpPr>
            <p:cNvPr id="121" name="object 121"/>
            <p:cNvSpPr/>
            <p:nvPr/>
          </p:nvSpPr>
          <p:spPr>
            <a:xfrm>
              <a:off x="6272886" y="3120642"/>
              <a:ext cx="46355" cy="4445"/>
            </a:xfrm>
            <a:custGeom>
              <a:avLst/>
              <a:gdLst/>
              <a:ahLst/>
              <a:cxnLst/>
              <a:rect l="l" t="t" r="r" b="b"/>
              <a:pathLst>
                <a:path w="46354" h="4444">
                  <a:moveTo>
                    <a:pt x="35801" y="0"/>
                  </a:moveTo>
                  <a:lnTo>
                    <a:pt x="10325" y="0"/>
                  </a:lnTo>
                  <a:lnTo>
                    <a:pt x="0" y="914"/>
                  </a:lnTo>
                  <a:lnTo>
                    <a:pt x="0" y="2044"/>
                  </a:lnTo>
                  <a:lnTo>
                    <a:pt x="0" y="3175"/>
                  </a:lnTo>
                  <a:lnTo>
                    <a:pt x="10325" y="4089"/>
                  </a:lnTo>
                  <a:lnTo>
                    <a:pt x="35801" y="4089"/>
                  </a:lnTo>
                  <a:lnTo>
                    <a:pt x="46126" y="3175"/>
                  </a:lnTo>
                  <a:lnTo>
                    <a:pt x="46126" y="914"/>
                  </a:lnTo>
                  <a:lnTo>
                    <a:pt x="35801" y="0"/>
                  </a:lnTo>
                  <a:close/>
                </a:path>
              </a:pathLst>
            </a:custGeom>
            <a:solidFill>
              <a:srgbClr val="CCBDC5">
                <a:alpha val="62745"/>
              </a:srgbClr>
            </a:solidFill>
          </p:spPr>
          <p:txBody>
            <a:bodyPr wrap="square" lIns="0" tIns="0" rIns="0" bIns="0" rtlCol="0"/>
            <a:lstStyle/>
            <a:p>
              <a:endParaRPr dirty="0"/>
            </a:p>
          </p:txBody>
        </p:sp>
        <p:sp>
          <p:nvSpPr>
            <p:cNvPr id="122" name="object 122"/>
            <p:cNvSpPr/>
            <p:nvPr/>
          </p:nvSpPr>
          <p:spPr>
            <a:xfrm>
              <a:off x="6273070" y="3120743"/>
              <a:ext cx="46355" cy="4445"/>
            </a:xfrm>
            <a:custGeom>
              <a:avLst/>
              <a:gdLst/>
              <a:ahLst/>
              <a:cxnLst/>
              <a:rect l="l" t="t" r="r" b="b"/>
              <a:pathLst>
                <a:path w="46354" h="4444">
                  <a:moveTo>
                    <a:pt x="35509" y="0"/>
                  </a:moveTo>
                  <a:lnTo>
                    <a:pt x="10248" y="0"/>
                  </a:lnTo>
                  <a:lnTo>
                    <a:pt x="0" y="876"/>
                  </a:lnTo>
                  <a:lnTo>
                    <a:pt x="0" y="1943"/>
                  </a:lnTo>
                  <a:lnTo>
                    <a:pt x="0" y="3009"/>
                  </a:lnTo>
                  <a:lnTo>
                    <a:pt x="10248" y="3886"/>
                  </a:lnTo>
                  <a:lnTo>
                    <a:pt x="35509" y="3886"/>
                  </a:lnTo>
                  <a:lnTo>
                    <a:pt x="45758" y="3009"/>
                  </a:lnTo>
                  <a:lnTo>
                    <a:pt x="45758" y="876"/>
                  </a:lnTo>
                  <a:lnTo>
                    <a:pt x="35509" y="0"/>
                  </a:lnTo>
                  <a:close/>
                </a:path>
              </a:pathLst>
            </a:custGeom>
            <a:solidFill>
              <a:srgbClr val="CABBC3">
                <a:alpha val="64704"/>
              </a:srgbClr>
            </a:solidFill>
          </p:spPr>
          <p:txBody>
            <a:bodyPr wrap="square" lIns="0" tIns="0" rIns="0" bIns="0" rtlCol="0"/>
            <a:lstStyle/>
            <a:p>
              <a:endParaRPr dirty="0"/>
            </a:p>
          </p:txBody>
        </p:sp>
        <p:sp>
          <p:nvSpPr>
            <p:cNvPr id="123" name="object 123"/>
            <p:cNvSpPr/>
            <p:nvPr/>
          </p:nvSpPr>
          <p:spPr>
            <a:xfrm>
              <a:off x="6273253" y="3120842"/>
              <a:ext cx="45720" cy="3810"/>
            </a:xfrm>
            <a:custGeom>
              <a:avLst/>
              <a:gdLst/>
              <a:ahLst/>
              <a:cxnLst/>
              <a:rect l="l" t="t" r="r" b="b"/>
              <a:pathLst>
                <a:path w="45720" h="3810">
                  <a:moveTo>
                    <a:pt x="35229" y="0"/>
                  </a:moveTo>
                  <a:lnTo>
                    <a:pt x="10160" y="0"/>
                  </a:lnTo>
                  <a:lnTo>
                    <a:pt x="0" y="825"/>
                  </a:lnTo>
                  <a:lnTo>
                    <a:pt x="0" y="1841"/>
                  </a:lnTo>
                  <a:lnTo>
                    <a:pt x="0" y="2857"/>
                  </a:lnTo>
                  <a:lnTo>
                    <a:pt x="10160" y="3682"/>
                  </a:lnTo>
                  <a:lnTo>
                    <a:pt x="35229" y="3682"/>
                  </a:lnTo>
                  <a:lnTo>
                    <a:pt x="45389" y="2857"/>
                  </a:lnTo>
                  <a:lnTo>
                    <a:pt x="45389" y="825"/>
                  </a:lnTo>
                  <a:lnTo>
                    <a:pt x="35229" y="0"/>
                  </a:lnTo>
                  <a:close/>
                </a:path>
              </a:pathLst>
            </a:custGeom>
            <a:solidFill>
              <a:srgbClr val="C8B9C2">
                <a:alpha val="66667"/>
              </a:srgbClr>
            </a:solidFill>
          </p:spPr>
          <p:txBody>
            <a:bodyPr wrap="square" lIns="0" tIns="0" rIns="0" bIns="0" rtlCol="0"/>
            <a:lstStyle/>
            <a:p>
              <a:endParaRPr dirty="0"/>
            </a:p>
          </p:txBody>
        </p:sp>
        <p:sp>
          <p:nvSpPr>
            <p:cNvPr id="124" name="object 124"/>
            <p:cNvSpPr/>
            <p:nvPr/>
          </p:nvSpPr>
          <p:spPr>
            <a:xfrm>
              <a:off x="6273436" y="3120953"/>
              <a:ext cx="45085" cy="3810"/>
            </a:xfrm>
            <a:custGeom>
              <a:avLst/>
              <a:gdLst/>
              <a:ahLst/>
              <a:cxnLst/>
              <a:rect l="l" t="t" r="r" b="b"/>
              <a:pathLst>
                <a:path w="45085" h="3810">
                  <a:moveTo>
                    <a:pt x="34950" y="0"/>
                  </a:moveTo>
                  <a:lnTo>
                    <a:pt x="10083" y="0"/>
                  </a:lnTo>
                  <a:lnTo>
                    <a:pt x="0" y="774"/>
                  </a:lnTo>
                  <a:lnTo>
                    <a:pt x="0" y="1727"/>
                  </a:lnTo>
                  <a:lnTo>
                    <a:pt x="0" y="2679"/>
                  </a:lnTo>
                  <a:lnTo>
                    <a:pt x="10083" y="3454"/>
                  </a:lnTo>
                  <a:lnTo>
                    <a:pt x="34950" y="3454"/>
                  </a:lnTo>
                  <a:lnTo>
                    <a:pt x="45034" y="2679"/>
                  </a:lnTo>
                  <a:lnTo>
                    <a:pt x="45034" y="774"/>
                  </a:lnTo>
                  <a:lnTo>
                    <a:pt x="34950" y="0"/>
                  </a:lnTo>
                  <a:close/>
                </a:path>
              </a:pathLst>
            </a:custGeom>
            <a:solidFill>
              <a:srgbClr val="C6B8C0">
                <a:alpha val="68626"/>
              </a:srgbClr>
            </a:solidFill>
          </p:spPr>
          <p:txBody>
            <a:bodyPr wrap="square" lIns="0" tIns="0" rIns="0" bIns="0" rtlCol="0"/>
            <a:lstStyle/>
            <a:p>
              <a:endParaRPr dirty="0"/>
            </a:p>
          </p:txBody>
        </p:sp>
        <p:sp>
          <p:nvSpPr>
            <p:cNvPr id="125" name="object 125"/>
            <p:cNvSpPr/>
            <p:nvPr/>
          </p:nvSpPr>
          <p:spPr>
            <a:xfrm>
              <a:off x="6273619" y="3121054"/>
              <a:ext cx="45085" cy="3810"/>
            </a:xfrm>
            <a:custGeom>
              <a:avLst/>
              <a:gdLst/>
              <a:ahLst/>
              <a:cxnLst/>
              <a:rect l="l" t="t" r="r" b="b"/>
              <a:pathLst>
                <a:path w="45085" h="3810">
                  <a:moveTo>
                    <a:pt x="34658" y="0"/>
                  </a:moveTo>
                  <a:lnTo>
                    <a:pt x="9994" y="0"/>
                  </a:lnTo>
                  <a:lnTo>
                    <a:pt x="0" y="723"/>
                  </a:lnTo>
                  <a:lnTo>
                    <a:pt x="0" y="1625"/>
                  </a:lnTo>
                  <a:lnTo>
                    <a:pt x="0" y="2527"/>
                  </a:lnTo>
                  <a:lnTo>
                    <a:pt x="9994" y="3251"/>
                  </a:lnTo>
                  <a:lnTo>
                    <a:pt x="34658" y="3251"/>
                  </a:lnTo>
                  <a:lnTo>
                    <a:pt x="44665" y="2527"/>
                  </a:lnTo>
                  <a:lnTo>
                    <a:pt x="44665" y="723"/>
                  </a:lnTo>
                  <a:lnTo>
                    <a:pt x="34658" y="0"/>
                  </a:lnTo>
                  <a:close/>
                </a:path>
              </a:pathLst>
            </a:custGeom>
            <a:solidFill>
              <a:srgbClr val="C5B6BD">
                <a:alpha val="70588"/>
              </a:srgbClr>
            </a:solidFill>
          </p:spPr>
          <p:txBody>
            <a:bodyPr wrap="square" lIns="0" tIns="0" rIns="0" bIns="0" rtlCol="0"/>
            <a:lstStyle/>
            <a:p>
              <a:endParaRPr dirty="0"/>
            </a:p>
          </p:txBody>
        </p:sp>
        <p:sp>
          <p:nvSpPr>
            <p:cNvPr id="126" name="object 126"/>
            <p:cNvSpPr/>
            <p:nvPr/>
          </p:nvSpPr>
          <p:spPr>
            <a:xfrm>
              <a:off x="6273802" y="3121153"/>
              <a:ext cx="44450" cy="3175"/>
            </a:xfrm>
            <a:custGeom>
              <a:avLst/>
              <a:gdLst/>
              <a:ahLst/>
              <a:cxnLst/>
              <a:rect l="l" t="t" r="r" b="b"/>
              <a:pathLst>
                <a:path w="44450" h="3175">
                  <a:moveTo>
                    <a:pt x="34378" y="0"/>
                  </a:moveTo>
                  <a:lnTo>
                    <a:pt x="9918" y="0"/>
                  </a:lnTo>
                  <a:lnTo>
                    <a:pt x="0" y="685"/>
                  </a:lnTo>
                  <a:lnTo>
                    <a:pt x="0" y="1524"/>
                  </a:lnTo>
                  <a:lnTo>
                    <a:pt x="0" y="2362"/>
                  </a:lnTo>
                  <a:lnTo>
                    <a:pt x="9918" y="3048"/>
                  </a:lnTo>
                  <a:lnTo>
                    <a:pt x="34378" y="3048"/>
                  </a:lnTo>
                  <a:lnTo>
                    <a:pt x="44297" y="2362"/>
                  </a:lnTo>
                  <a:lnTo>
                    <a:pt x="44297" y="685"/>
                  </a:lnTo>
                  <a:lnTo>
                    <a:pt x="34378" y="0"/>
                  </a:lnTo>
                  <a:close/>
                </a:path>
              </a:pathLst>
            </a:custGeom>
            <a:solidFill>
              <a:srgbClr val="C4B4BB">
                <a:alpha val="72547"/>
              </a:srgbClr>
            </a:solidFill>
          </p:spPr>
          <p:txBody>
            <a:bodyPr wrap="square" lIns="0" tIns="0" rIns="0" bIns="0" rtlCol="0"/>
            <a:lstStyle/>
            <a:p>
              <a:endParaRPr dirty="0"/>
            </a:p>
          </p:txBody>
        </p:sp>
        <p:sp>
          <p:nvSpPr>
            <p:cNvPr id="127" name="object 127"/>
            <p:cNvSpPr/>
            <p:nvPr/>
          </p:nvSpPr>
          <p:spPr>
            <a:xfrm>
              <a:off x="6273985" y="3121265"/>
              <a:ext cx="44450" cy="3175"/>
            </a:xfrm>
            <a:custGeom>
              <a:avLst/>
              <a:gdLst/>
              <a:ahLst/>
              <a:cxnLst/>
              <a:rect l="l" t="t" r="r" b="b"/>
              <a:pathLst>
                <a:path w="44450" h="3175">
                  <a:moveTo>
                    <a:pt x="34099" y="0"/>
                  </a:moveTo>
                  <a:lnTo>
                    <a:pt x="9829" y="0"/>
                  </a:lnTo>
                  <a:lnTo>
                    <a:pt x="0" y="634"/>
                  </a:lnTo>
                  <a:lnTo>
                    <a:pt x="0" y="1409"/>
                  </a:lnTo>
                  <a:lnTo>
                    <a:pt x="0" y="2184"/>
                  </a:lnTo>
                  <a:lnTo>
                    <a:pt x="9829" y="2819"/>
                  </a:lnTo>
                  <a:lnTo>
                    <a:pt x="34099" y="2819"/>
                  </a:lnTo>
                  <a:lnTo>
                    <a:pt x="43929" y="2184"/>
                  </a:lnTo>
                  <a:lnTo>
                    <a:pt x="43929" y="634"/>
                  </a:lnTo>
                  <a:lnTo>
                    <a:pt x="34099" y="0"/>
                  </a:lnTo>
                  <a:close/>
                </a:path>
              </a:pathLst>
            </a:custGeom>
            <a:solidFill>
              <a:srgbClr val="C3B1B9">
                <a:alpha val="74510"/>
              </a:srgbClr>
            </a:solidFill>
          </p:spPr>
          <p:txBody>
            <a:bodyPr wrap="square" lIns="0" tIns="0" rIns="0" bIns="0" rtlCol="0"/>
            <a:lstStyle/>
            <a:p>
              <a:endParaRPr dirty="0"/>
            </a:p>
          </p:txBody>
        </p:sp>
        <p:sp>
          <p:nvSpPr>
            <p:cNvPr id="128" name="object 128"/>
            <p:cNvSpPr/>
            <p:nvPr/>
          </p:nvSpPr>
          <p:spPr>
            <a:xfrm>
              <a:off x="6274169" y="3121365"/>
              <a:ext cx="43815" cy="3175"/>
            </a:xfrm>
            <a:custGeom>
              <a:avLst/>
              <a:gdLst/>
              <a:ahLst/>
              <a:cxnLst/>
              <a:rect l="l" t="t" r="r" b="b"/>
              <a:pathLst>
                <a:path w="43814" h="3175">
                  <a:moveTo>
                    <a:pt x="33820" y="0"/>
                  </a:moveTo>
                  <a:lnTo>
                    <a:pt x="9753" y="0"/>
                  </a:lnTo>
                  <a:lnTo>
                    <a:pt x="0" y="584"/>
                  </a:lnTo>
                  <a:lnTo>
                    <a:pt x="0" y="1308"/>
                  </a:lnTo>
                  <a:lnTo>
                    <a:pt x="0" y="2032"/>
                  </a:lnTo>
                  <a:lnTo>
                    <a:pt x="9753" y="2616"/>
                  </a:lnTo>
                  <a:lnTo>
                    <a:pt x="33820" y="2616"/>
                  </a:lnTo>
                  <a:lnTo>
                    <a:pt x="43561" y="2032"/>
                  </a:lnTo>
                  <a:lnTo>
                    <a:pt x="43561" y="584"/>
                  </a:lnTo>
                  <a:lnTo>
                    <a:pt x="33820" y="0"/>
                  </a:lnTo>
                  <a:close/>
                </a:path>
              </a:pathLst>
            </a:custGeom>
            <a:solidFill>
              <a:srgbClr val="C1AFB8">
                <a:alpha val="76469"/>
              </a:srgbClr>
            </a:solidFill>
          </p:spPr>
          <p:txBody>
            <a:bodyPr wrap="square" lIns="0" tIns="0" rIns="0" bIns="0" rtlCol="0"/>
            <a:lstStyle/>
            <a:p>
              <a:endParaRPr dirty="0"/>
            </a:p>
          </p:txBody>
        </p:sp>
        <p:sp>
          <p:nvSpPr>
            <p:cNvPr id="129" name="object 129"/>
            <p:cNvSpPr/>
            <p:nvPr/>
          </p:nvSpPr>
          <p:spPr>
            <a:xfrm>
              <a:off x="6274352" y="3121464"/>
              <a:ext cx="43815" cy="2540"/>
            </a:xfrm>
            <a:custGeom>
              <a:avLst/>
              <a:gdLst/>
              <a:ahLst/>
              <a:cxnLst/>
              <a:rect l="l" t="t" r="r" b="b"/>
              <a:pathLst>
                <a:path w="43814" h="2539">
                  <a:moveTo>
                    <a:pt x="33528" y="0"/>
                  </a:moveTo>
                  <a:lnTo>
                    <a:pt x="9677" y="0"/>
                  </a:lnTo>
                  <a:lnTo>
                    <a:pt x="0" y="546"/>
                  </a:lnTo>
                  <a:lnTo>
                    <a:pt x="0" y="1206"/>
                  </a:lnTo>
                  <a:lnTo>
                    <a:pt x="0" y="1866"/>
                  </a:lnTo>
                  <a:lnTo>
                    <a:pt x="9677" y="2413"/>
                  </a:lnTo>
                  <a:lnTo>
                    <a:pt x="33528" y="2413"/>
                  </a:lnTo>
                  <a:lnTo>
                    <a:pt x="43205" y="1866"/>
                  </a:lnTo>
                  <a:lnTo>
                    <a:pt x="43205" y="546"/>
                  </a:lnTo>
                  <a:lnTo>
                    <a:pt x="33528" y="0"/>
                  </a:lnTo>
                  <a:close/>
                </a:path>
              </a:pathLst>
            </a:custGeom>
            <a:solidFill>
              <a:srgbClr val="BEADB7">
                <a:alpha val="78431"/>
              </a:srgbClr>
            </a:solidFill>
          </p:spPr>
          <p:txBody>
            <a:bodyPr wrap="square" lIns="0" tIns="0" rIns="0" bIns="0" rtlCol="0"/>
            <a:lstStyle/>
            <a:p>
              <a:endParaRPr dirty="0"/>
            </a:p>
          </p:txBody>
        </p:sp>
        <p:sp>
          <p:nvSpPr>
            <p:cNvPr id="130" name="object 130"/>
            <p:cNvSpPr/>
            <p:nvPr/>
          </p:nvSpPr>
          <p:spPr>
            <a:xfrm>
              <a:off x="6274535" y="3121577"/>
              <a:ext cx="43180" cy="2540"/>
            </a:xfrm>
            <a:custGeom>
              <a:avLst/>
              <a:gdLst/>
              <a:ahLst/>
              <a:cxnLst/>
              <a:rect l="l" t="t" r="r" b="b"/>
              <a:pathLst>
                <a:path w="43179" h="2539">
                  <a:moveTo>
                    <a:pt x="33248" y="0"/>
                  </a:moveTo>
                  <a:lnTo>
                    <a:pt x="9588" y="0"/>
                  </a:lnTo>
                  <a:lnTo>
                    <a:pt x="0" y="482"/>
                  </a:lnTo>
                  <a:lnTo>
                    <a:pt x="0" y="1092"/>
                  </a:lnTo>
                  <a:lnTo>
                    <a:pt x="0" y="1701"/>
                  </a:lnTo>
                  <a:lnTo>
                    <a:pt x="9588" y="2184"/>
                  </a:lnTo>
                  <a:lnTo>
                    <a:pt x="33248" y="2184"/>
                  </a:lnTo>
                  <a:lnTo>
                    <a:pt x="42837" y="1701"/>
                  </a:lnTo>
                  <a:lnTo>
                    <a:pt x="42837" y="482"/>
                  </a:lnTo>
                  <a:lnTo>
                    <a:pt x="33248" y="0"/>
                  </a:lnTo>
                  <a:close/>
                </a:path>
              </a:pathLst>
            </a:custGeom>
            <a:solidFill>
              <a:srgbClr val="BDACB5">
                <a:alpha val="80392"/>
              </a:srgbClr>
            </a:solidFill>
          </p:spPr>
          <p:txBody>
            <a:bodyPr wrap="square" lIns="0" tIns="0" rIns="0" bIns="0" rtlCol="0"/>
            <a:lstStyle/>
            <a:p>
              <a:endParaRPr dirty="0"/>
            </a:p>
          </p:txBody>
        </p:sp>
        <p:sp>
          <p:nvSpPr>
            <p:cNvPr id="131" name="object 131"/>
            <p:cNvSpPr/>
            <p:nvPr/>
          </p:nvSpPr>
          <p:spPr>
            <a:xfrm>
              <a:off x="6274718" y="3121676"/>
              <a:ext cx="42545" cy="2540"/>
            </a:xfrm>
            <a:custGeom>
              <a:avLst/>
              <a:gdLst/>
              <a:ahLst/>
              <a:cxnLst/>
              <a:rect l="l" t="t" r="r" b="b"/>
              <a:pathLst>
                <a:path w="42545" h="2539">
                  <a:moveTo>
                    <a:pt x="32969" y="0"/>
                  </a:moveTo>
                  <a:lnTo>
                    <a:pt x="9512" y="0"/>
                  </a:lnTo>
                  <a:lnTo>
                    <a:pt x="0" y="444"/>
                  </a:lnTo>
                  <a:lnTo>
                    <a:pt x="0" y="990"/>
                  </a:lnTo>
                  <a:lnTo>
                    <a:pt x="0" y="1536"/>
                  </a:lnTo>
                  <a:lnTo>
                    <a:pt x="9512" y="1981"/>
                  </a:lnTo>
                  <a:lnTo>
                    <a:pt x="32969" y="1981"/>
                  </a:lnTo>
                  <a:lnTo>
                    <a:pt x="42468" y="1536"/>
                  </a:lnTo>
                  <a:lnTo>
                    <a:pt x="42468" y="444"/>
                  </a:lnTo>
                  <a:lnTo>
                    <a:pt x="32969" y="0"/>
                  </a:lnTo>
                  <a:close/>
                </a:path>
              </a:pathLst>
            </a:custGeom>
            <a:solidFill>
              <a:srgbClr val="BBAAB3">
                <a:alpha val="82351"/>
              </a:srgbClr>
            </a:solidFill>
          </p:spPr>
          <p:txBody>
            <a:bodyPr wrap="square" lIns="0" tIns="0" rIns="0" bIns="0" rtlCol="0"/>
            <a:lstStyle/>
            <a:p>
              <a:endParaRPr dirty="0"/>
            </a:p>
          </p:txBody>
        </p:sp>
        <p:sp>
          <p:nvSpPr>
            <p:cNvPr id="132" name="object 132"/>
            <p:cNvSpPr/>
            <p:nvPr/>
          </p:nvSpPr>
          <p:spPr>
            <a:xfrm>
              <a:off x="6274900" y="3121775"/>
              <a:ext cx="42545" cy="1905"/>
            </a:xfrm>
            <a:custGeom>
              <a:avLst/>
              <a:gdLst/>
              <a:ahLst/>
              <a:cxnLst/>
              <a:rect l="l" t="t" r="r" b="b"/>
              <a:pathLst>
                <a:path w="42545" h="1905">
                  <a:moveTo>
                    <a:pt x="32677" y="0"/>
                  </a:moveTo>
                  <a:lnTo>
                    <a:pt x="9423" y="0"/>
                  </a:lnTo>
                  <a:lnTo>
                    <a:pt x="0" y="406"/>
                  </a:lnTo>
                  <a:lnTo>
                    <a:pt x="0" y="888"/>
                  </a:lnTo>
                  <a:lnTo>
                    <a:pt x="0" y="1371"/>
                  </a:lnTo>
                  <a:lnTo>
                    <a:pt x="9423" y="1777"/>
                  </a:lnTo>
                  <a:lnTo>
                    <a:pt x="32677" y="1777"/>
                  </a:lnTo>
                  <a:lnTo>
                    <a:pt x="42100" y="1371"/>
                  </a:lnTo>
                  <a:lnTo>
                    <a:pt x="42100" y="406"/>
                  </a:lnTo>
                  <a:lnTo>
                    <a:pt x="32677" y="0"/>
                  </a:lnTo>
                  <a:close/>
                </a:path>
              </a:pathLst>
            </a:custGeom>
            <a:solidFill>
              <a:srgbClr val="BAA8B0">
                <a:alpha val="84313"/>
              </a:srgbClr>
            </a:solidFill>
          </p:spPr>
          <p:txBody>
            <a:bodyPr wrap="square" lIns="0" tIns="0" rIns="0" bIns="0" rtlCol="0"/>
            <a:lstStyle/>
            <a:p>
              <a:endParaRPr dirty="0"/>
            </a:p>
          </p:txBody>
        </p:sp>
        <p:sp>
          <p:nvSpPr>
            <p:cNvPr id="133" name="object 133"/>
            <p:cNvSpPr/>
            <p:nvPr/>
          </p:nvSpPr>
          <p:spPr>
            <a:xfrm>
              <a:off x="6275083" y="3121888"/>
              <a:ext cx="41910" cy="1905"/>
            </a:xfrm>
            <a:custGeom>
              <a:avLst/>
              <a:gdLst/>
              <a:ahLst/>
              <a:cxnLst/>
              <a:rect l="l" t="t" r="r" b="b"/>
              <a:pathLst>
                <a:path w="41910" h="1905">
                  <a:moveTo>
                    <a:pt x="32397" y="0"/>
                  </a:moveTo>
                  <a:lnTo>
                    <a:pt x="9347" y="0"/>
                  </a:lnTo>
                  <a:lnTo>
                    <a:pt x="0" y="342"/>
                  </a:lnTo>
                  <a:lnTo>
                    <a:pt x="0" y="774"/>
                  </a:lnTo>
                  <a:lnTo>
                    <a:pt x="0" y="1206"/>
                  </a:lnTo>
                  <a:lnTo>
                    <a:pt x="9347" y="1549"/>
                  </a:lnTo>
                  <a:lnTo>
                    <a:pt x="32397" y="1549"/>
                  </a:lnTo>
                  <a:lnTo>
                    <a:pt x="41744" y="1206"/>
                  </a:lnTo>
                  <a:lnTo>
                    <a:pt x="41744" y="342"/>
                  </a:lnTo>
                  <a:lnTo>
                    <a:pt x="32397" y="0"/>
                  </a:lnTo>
                  <a:close/>
                </a:path>
              </a:pathLst>
            </a:custGeom>
            <a:solidFill>
              <a:srgbClr val="B8A6AF">
                <a:alpha val="86273"/>
              </a:srgbClr>
            </a:solidFill>
          </p:spPr>
          <p:txBody>
            <a:bodyPr wrap="square" lIns="0" tIns="0" rIns="0" bIns="0" rtlCol="0"/>
            <a:lstStyle/>
            <a:p>
              <a:endParaRPr dirty="0"/>
            </a:p>
          </p:txBody>
        </p:sp>
        <p:sp>
          <p:nvSpPr>
            <p:cNvPr id="134" name="object 134"/>
            <p:cNvSpPr/>
            <p:nvPr/>
          </p:nvSpPr>
          <p:spPr>
            <a:xfrm>
              <a:off x="6275266" y="3121987"/>
              <a:ext cx="41910" cy="1905"/>
            </a:xfrm>
            <a:custGeom>
              <a:avLst/>
              <a:gdLst/>
              <a:ahLst/>
              <a:cxnLst/>
              <a:rect l="l" t="t" r="r" b="b"/>
              <a:pathLst>
                <a:path w="41910" h="1905">
                  <a:moveTo>
                    <a:pt x="32118" y="0"/>
                  </a:moveTo>
                  <a:lnTo>
                    <a:pt x="9258" y="0"/>
                  </a:lnTo>
                  <a:lnTo>
                    <a:pt x="0" y="304"/>
                  </a:lnTo>
                  <a:lnTo>
                    <a:pt x="0" y="673"/>
                  </a:lnTo>
                  <a:lnTo>
                    <a:pt x="0" y="1041"/>
                  </a:lnTo>
                  <a:lnTo>
                    <a:pt x="9258" y="1346"/>
                  </a:lnTo>
                  <a:lnTo>
                    <a:pt x="32118" y="1346"/>
                  </a:lnTo>
                  <a:lnTo>
                    <a:pt x="41376" y="1041"/>
                  </a:lnTo>
                  <a:lnTo>
                    <a:pt x="41376" y="304"/>
                  </a:lnTo>
                  <a:lnTo>
                    <a:pt x="32118" y="0"/>
                  </a:lnTo>
                  <a:close/>
                </a:path>
              </a:pathLst>
            </a:custGeom>
            <a:solidFill>
              <a:srgbClr val="B8A3AD">
                <a:alpha val="88235"/>
              </a:srgbClr>
            </a:solidFill>
          </p:spPr>
          <p:txBody>
            <a:bodyPr wrap="square" lIns="0" tIns="0" rIns="0" bIns="0" rtlCol="0"/>
            <a:lstStyle/>
            <a:p>
              <a:endParaRPr dirty="0"/>
            </a:p>
          </p:txBody>
        </p:sp>
        <p:sp>
          <p:nvSpPr>
            <p:cNvPr id="135" name="object 135"/>
            <p:cNvSpPr/>
            <p:nvPr/>
          </p:nvSpPr>
          <p:spPr>
            <a:xfrm>
              <a:off x="6275449" y="3122086"/>
              <a:ext cx="41275" cy="1270"/>
            </a:xfrm>
            <a:custGeom>
              <a:avLst/>
              <a:gdLst/>
              <a:ahLst/>
              <a:cxnLst/>
              <a:rect l="l" t="t" r="r" b="b"/>
              <a:pathLst>
                <a:path w="41275" h="1269">
                  <a:moveTo>
                    <a:pt x="31826" y="0"/>
                  </a:moveTo>
                  <a:lnTo>
                    <a:pt x="9182" y="0"/>
                  </a:lnTo>
                  <a:lnTo>
                    <a:pt x="0" y="254"/>
                  </a:lnTo>
                  <a:lnTo>
                    <a:pt x="0" y="571"/>
                  </a:lnTo>
                  <a:lnTo>
                    <a:pt x="0" y="889"/>
                  </a:lnTo>
                  <a:lnTo>
                    <a:pt x="9182" y="1143"/>
                  </a:lnTo>
                  <a:lnTo>
                    <a:pt x="31826" y="1143"/>
                  </a:lnTo>
                  <a:lnTo>
                    <a:pt x="41008" y="889"/>
                  </a:lnTo>
                  <a:lnTo>
                    <a:pt x="41008" y="254"/>
                  </a:lnTo>
                  <a:lnTo>
                    <a:pt x="31826" y="0"/>
                  </a:lnTo>
                  <a:close/>
                </a:path>
              </a:pathLst>
            </a:custGeom>
            <a:solidFill>
              <a:srgbClr val="B6A1AC">
                <a:alpha val="90194"/>
              </a:srgbClr>
            </a:solidFill>
          </p:spPr>
          <p:txBody>
            <a:bodyPr wrap="square" lIns="0" tIns="0" rIns="0" bIns="0" rtlCol="0"/>
            <a:lstStyle/>
            <a:p>
              <a:endParaRPr dirty="0"/>
            </a:p>
          </p:txBody>
        </p:sp>
        <p:sp>
          <p:nvSpPr>
            <p:cNvPr id="136" name="object 136"/>
            <p:cNvSpPr/>
            <p:nvPr/>
          </p:nvSpPr>
          <p:spPr>
            <a:xfrm>
              <a:off x="6275633" y="3122199"/>
              <a:ext cx="40640" cy="1270"/>
            </a:xfrm>
            <a:custGeom>
              <a:avLst/>
              <a:gdLst/>
              <a:ahLst/>
              <a:cxnLst/>
              <a:rect l="l" t="t" r="r" b="b"/>
              <a:pathLst>
                <a:path w="40639" h="1269">
                  <a:moveTo>
                    <a:pt x="31546" y="0"/>
                  </a:moveTo>
                  <a:lnTo>
                    <a:pt x="9093" y="0"/>
                  </a:lnTo>
                  <a:lnTo>
                    <a:pt x="0" y="203"/>
                  </a:lnTo>
                  <a:lnTo>
                    <a:pt x="0" y="457"/>
                  </a:lnTo>
                  <a:lnTo>
                    <a:pt x="0" y="711"/>
                  </a:lnTo>
                  <a:lnTo>
                    <a:pt x="9093" y="914"/>
                  </a:lnTo>
                  <a:lnTo>
                    <a:pt x="31546" y="914"/>
                  </a:lnTo>
                  <a:lnTo>
                    <a:pt x="40640" y="711"/>
                  </a:lnTo>
                  <a:lnTo>
                    <a:pt x="40640" y="203"/>
                  </a:lnTo>
                  <a:lnTo>
                    <a:pt x="31546" y="0"/>
                  </a:lnTo>
                  <a:close/>
                </a:path>
              </a:pathLst>
            </a:custGeom>
            <a:solidFill>
              <a:srgbClr val="B49FAA">
                <a:alpha val="92156"/>
              </a:srgbClr>
            </a:solidFill>
          </p:spPr>
          <p:txBody>
            <a:bodyPr wrap="square" lIns="0" tIns="0" rIns="0" bIns="0" rtlCol="0"/>
            <a:lstStyle/>
            <a:p>
              <a:endParaRPr dirty="0"/>
            </a:p>
          </p:txBody>
        </p:sp>
        <p:sp>
          <p:nvSpPr>
            <p:cNvPr id="137" name="object 137"/>
            <p:cNvSpPr/>
            <p:nvPr/>
          </p:nvSpPr>
          <p:spPr>
            <a:xfrm>
              <a:off x="6275816" y="3122298"/>
              <a:ext cx="40640" cy="1270"/>
            </a:xfrm>
            <a:custGeom>
              <a:avLst/>
              <a:gdLst/>
              <a:ahLst/>
              <a:cxnLst/>
              <a:rect l="l" t="t" r="r" b="b"/>
              <a:pathLst>
                <a:path w="40639" h="1269">
                  <a:moveTo>
                    <a:pt x="31267" y="0"/>
                  </a:moveTo>
                  <a:lnTo>
                    <a:pt x="9017" y="0"/>
                  </a:lnTo>
                  <a:lnTo>
                    <a:pt x="0" y="165"/>
                  </a:lnTo>
                  <a:lnTo>
                    <a:pt x="0" y="355"/>
                  </a:lnTo>
                  <a:lnTo>
                    <a:pt x="0" y="546"/>
                  </a:lnTo>
                  <a:lnTo>
                    <a:pt x="9017" y="711"/>
                  </a:lnTo>
                  <a:lnTo>
                    <a:pt x="31267" y="711"/>
                  </a:lnTo>
                  <a:lnTo>
                    <a:pt x="40284" y="546"/>
                  </a:lnTo>
                  <a:lnTo>
                    <a:pt x="40284" y="165"/>
                  </a:lnTo>
                  <a:lnTo>
                    <a:pt x="31267" y="0"/>
                  </a:lnTo>
                  <a:close/>
                </a:path>
              </a:pathLst>
            </a:custGeom>
            <a:solidFill>
              <a:srgbClr val="B39EA8">
                <a:alpha val="94116"/>
              </a:srgbClr>
            </a:solidFill>
          </p:spPr>
          <p:txBody>
            <a:bodyPr wrap="square" lIns="0" tIns="0" rIns="0" bIns="0" rtlCol="0"/>
            <a:lstStyle/>
            <a:p>
              <a:endParaRPr dirty="0"/>
            </a:p>
          </p:txBody>
        </p:sp>
        <p:sp>
          <p:nvSpPr>
            <p:cNvPr id="138" name="object 138"/>
            <p:cNvSpPr/>
            <p:nvPr/>
          </p:nvSpPr>
          <p:spPr>
            <a:xfrm>
              <a:off x="6275999" y="3122397"/>
              <a:ext cx="40005" cy="635"/>
            </a:xfrm>
            <a:custGeom>
              <a:avLst/>
              <a:gdLst/>
              <a:ahLst/>
              <a:cxnLst/>
              <a:rect l="l" t="t" r="r" b="b"/>
              <a:pathLst>
                <a:path w="40004" h="635">
                  <a:moveTo>
                    <a:pt x="30975" y="0"/>
                  </a:moveTo>
                  <a:lnTo>
                    <a:pt x="8940" y="0"/>
                  </a:lnTo>
                  <a:lnTo>
                    <a:pt x="0" y="114"/>
                  </a:lnTo>
                  <a:lnTo>
                    <a:pt x="0" y="253"/>
                  </a:lnTo>
                  <a:lnTo>
                    <a:pt x="0" y="393"/>
                  </a:lnTo>
                  <a:lnTo>
                    <a:pt x="8940" y="507"/>
                  </a:lnTo>
                  <a:lnTo>
                    <a:pt x="30975" y="507"/>
                  </a:lnTo>
                  <a:lnTo>
                    <a:pt x="39916" y="393"/>
                  </a:lnTo>
                  <a:lnTo>
                    <a:pt x="39916" y="114"/>
                  </a:lnTo>
                  <a:lnTo>
                    <a:pt x="30975" y="0"/>
                  </a:lnTo>
                  <a:close/>
                </a:path>
              </a:pathLst>
            </a:custGeom>
            <a:solidFill>
              <a:srgbClr val="B09CA7">
                <a:alpha val="96078"/>
              </a:srgbClr>
            </a:solidFill>
          </p:spPr>
          <p:txBody>
            <a:bodyPr wrap="square" lIns="0" tIns="0" rIns="0" bIns="0" rtlCol="0"/>
            <a:lstStyle/>
            <a:p>
              <a:endParaRPr dirty="0"/>
            </a:p>
          </p:txBody>
        </p:sp>
        <p:sp>
          <p:nvSpPr>
            <p:cNvPr id="139" name="object 139"/>
            <p:cNvSpPr/>
            <p:nvPr/>
          </p:nvSpPr>
          <p:spPr>
            <a:xfrm>
              <a:off x="6276182" y="3122510"/>
              <a:ext cx="40005" cy="635"/>
            </a:xfrm>
            <a:custGeom>
              <a:avLst/>
              <a:gdLst/>
              <a:ahLst/>
              <a:cxnLst/>
              <a:rect l="l" t="t" r="r" b="b"/>
              <a:pathLst>
                <a:path w="40004" h="635">
                  <a:moveTo>
                    <a:pt x="30695" y="0"/>
                  </a:moveTo>
                  <a:lnTo>
                    <a:pt x="0" y="63"/>
                  </a:lnTo>
                  <a:lnTo>
                    <a:pt x="0" y="215"/>
                  </a:lnTo>
                  <a:lnTo>
                    <a:pt x="8851" y="279"/>
                  </a:lnTo>
                  <a:lnTo>
                    <a:pt x="39547" y="215"/>
                  </a:lnTo>
                  <a:lnTo>
                    <a:pt x="39547" y="63"/>
                  </a:lnTo>
                  <a:lnTo>
                    <a:pt x="30695" y="0"/>
                  </a:lnTo>
                  <a:close/>
                </a:path>
              </a:pathLst>
            </a:custGeom>
            <a:solidFill>
              <a:srgbClr val="AF9AA4">
                <a:alpha val="98037"/>
              </a:srgbClr>
            </a:solidFill>
          </p:spPr>
          <p:txBody>
            <a:bodyPr wrap="square" lIns="0" tIns="0" rIns="0" bIns="0" rtlCol="0"/>
            <a:lstStyle/>
            <a:p>
              <a:endParaRPr dirty="0"/>
            </a:p>
          </p:txBody>
        </p:sp>
        <p:sp>
          <p:nvSpPr>
            <p:cNvPr id="140" name="object 140"/>
            <p:cNvSpPr/>
            <p:nvPr/>
          </p:nvSpPr>
          <p:spPr>
            <a:xfrm>
              <a:off x="6276365" y="3122622"/>
              <a:ext cx="39370" cy="635"/>
            </a:xfrm>
            <a:custGeom>
              <a:avLst/>
              <a:gdLst/>
              <a:ahLst/>
              <a:cxnLst/>
              <a:rect l="l" t="t" r="r" b="b"/>
              <a:pathLst>
                <a:path w="39370" h="635">
                  <a:moveTo>
                    <a:pt x="39179" y="0"/>
                  </a:moveTo>
                  <a:lnTo>
                    <a:pt x="0" y="0"/>
                  </a:lnTo>
                  <a:lnTo>
                    <a:pt x="39179" y="50"/>
                  </a:lnTo>
                  <a:close/>
                </a:path>
              </a:pathLst>
            </a:custGeom>
            <a:solidFill>
              <a:srgbClr val="AD97A2"/>
            </a:solidFill>
          </p:spPr>
          <p:txBody>
            <a:bodyPr wrap="square" lIns="0" tIns="0" rIns="0" bIns="0" rtlCol="0"/>
            <a:lstStyle/>
            <a:p>
              <a:endParaRPr dirty="0"/>
            </a:p>
          </p:txBody>
        </p:sp>
        <p:pic>
          <p:nvPicPr>
            <p:cNvPr id="141" name="object 141"/>
            <p:cNvPicPr/>
            <p:nvPr/>
          </p:nvPicPr>
          <p:blipFill>
            <a:blip r:embed="rId17" cstate="print"/>
            <a:stretch>
              <a:fillRect/>
            </a:stretch>
          </p:blipFill>
          <p:spPr>
            <a:xfrm>
              <a:off x="6269468" y="3090913"/>
              <a:ext cx="52146" cy="31838"/>
            </a:xfrm>
            <a:prstGeom prst="rect">
              <a:avLst/>
            </a:prstGeom>
          </p:spPr>
        </p:pic>
        <p:sp>
          <p:nvSpPr>
            <p:cNvPr id="142" name="object 142"/>
            <p:cNvSpPr/>
            <p:nvPr/>
          </p:nvSpPr>
          <p:spPr>
            <a:xfrm>
              <a:off x="6269426" y="3090912"/>
              <a:ext cx="52705" cy="31750"/>
            </a:xfrm>
            <a:custGeom>
              <a:avLst/>
              <a:gdLst/>
              <a:ahLst/>
              <a:cxnLst/>
              <a:rect l="l" t="t" r="r" b="b"/>
              <a:pathLst>
                <a:path w="52704" h="31750">
                  <a:moveTo>
                    <a:pt x="50825" y="0"/>
                  </a:moveTo>
                  <a:lnTo>
                    <a:pt x="1219" y="177"/>
                  </a:lnTo>
                  <a:lnTo>
                    <a:pt x="635" y="355"/>
                  </a:lnTo>
                  <a:lnTo>
                    <a:pt x="215" y="787"/>
                  </a:lnTo>
                  <a:lnTo>
                    <a:pt x="0" y="1727"/>
                  </a:lnTo>
                  <a:lnTo>
                    <a:pt x="19900" y="17208"/>
                  </a:lnTo>
                  <a:lnTo>
                    <a:pt x="254" y="30276"/>
                  </a:lnTo>
                  <a:lnTo>
                    <a:pt x="152" y="30784"/>
                  </a:lnTo>
                  <a:lnTo>
                    <a:pt x="660" y="31559"/>
                  </a:lnTo>
                  <a:lnTo>
                    <a:pt x="1181" y="31661"/>
                  </a:lnTo>
                  <a:lnTo>
                    <a:pt x="21297" y="18288"/>
                  </a:lnTo>
                  <a:lnTo>
                    <a:pt x="24358" y="20662"/>
                  </a:lnTo>
                  <a:lnTo>
                    <a:pt x="25095" y="21564"/>
                  </a:lnTo>
                  <a:lnTo>
                    <a:pt x="27940" y="21551"/>
                  </a:lnTo>
                  <a:lnTo>
                    <a:pt x="28676" y="20650"/>
                  </a:lnTo>
                  <a:lnTo>
                    <a:pt x="31800" y="18186"/>
                  </a:lnTo>
                  <a:lnTo>
                    <a:pt x="51206" y="31432"/>
                  </a:lnTo>
                  <a:lnTo>
                    <a:pt x="51727" y="31330"/>
                  </a:lnTo>
                  <a:lnTo>
                    <a:pt x="52247" y="30568"/>
                  </a:lnTo>
                  <a:lnTo>
                    <a:pt x="52146" y="30048"/>
                  </a:lnTo>
                  <a:lnTo>
                    <a:pt x="51765" y="29794"/>
                  </a:lnTo>
                  <a:lnTo>
                    <a:pt x="33172" y="17106"/>
                  </a:lnTo>
                  <a:lnTo>
                    <a:pt x="52235" y="2095"/>
                  </a:lnTo>
                  <a:lnTo>
                    <a:pt x="52209" y="1003"/>
                  </a:lnTo>
                  <a:lnTo>
                    <a:pt x="51892" y="508"/>
                  </a:lnTo>
                  <a:lnTo>
                    <a:pt x="50825" y="0"/>
                  </a:lnTo>
                  <a:close/>
                </a:path>
              </a:pathLst>
            </a:custGeom>
            <a:solidFill>
              <a:srgbClr val="2C210A">
                <a:alpha val="38998"/>
              </a:srgbClr>
            </a:solidFill>
          </p:spPr>
          <p:txBody>
            <a:bodyPr wrap="square" lIns="0" tIns="0" rIns="0" bIns="0" rtlCol="0"/>
            <a:lstStyle/>
            <a:p>
              <a:endParaRPr dirty="0"/>
            </a:p>
          </p:txBody>
        </p:sp>
        <p:pic>
          <p:nvPicPr>
            <p:cNvPr id="143" name="object 143"/>
            <p:cNvPicPr/>
            <p:nvPr/>
          </p:nvPicPr>
          <p:blipFill>
            <a:blip r:embed="rId18" cstate="print"/>
            <a:stretch>
              <a:fillRect/>
            </a:stretch>
          </p:blipFill>
          <p:spPr>
            <a:xfrm>
              <a:off x="6269481" y="3090913"/>
              <a:ext cx="52171" cy="17551"/>
            </a:xfrm>
            <a:prstGeom prst="rect">
              <a:avLst/>
            </a:prstGeom>
          </p:spPr>
        </p:pic>
        <p:pic>
          <p:nvPicPr>
            <p:cNvPr id="144" name="object 144"/>
            <p:cNvPicPr/>
            <p:nvPr/>
          </p:nvPicPr>
          <p:blipFill>
            <a:blip r:embed="rId19" cstate="print"/>
            <a:stretch>
              <a:fillRect/>
            </a:stretch>
          </p:blipFill>
          <p:spPr>
            <a:xfrm>
              <a:off x="5949082" y="3239046"/>
              <a:ext cx="46888" cy="46888"/>
            </a:xfrm>
            <a:prstGeom prst="rect">
              <a:avLst/>
            </a:prstGeom>
          </p:spPr>
        </p:pic>
        <p:pic>
          <p:nvPicPr>
            <p:cNvPr id="145" name="object 145"/>
            <p:cNvPicPr/>
            <p:nvPr/>
          </p:nvPicPr>
          <p:blipFill>
            <a:blip r:embed="rId20" cstate="print"/>
            <a:stretch>
              <a:fillRect/>
            </a:stretch>
          </p:blipFill>
          <p:spPr>
            <a:xfrm>
              <a:off x="5949835" y="3240443"/>
              <a:ext cx="38988" cy="39001"/>
            </a:xfrm>
            <a:prstGeom prst="rect">
              <a:avLst/>
            </a:prstGeom>
          </p:spPr>
        </p:pic>
        <p:sp>
          <p:nvSpPr>
            <p:cNvPr id="146" name="object 146"/>
            <p:cNvSpPr/>
            <p:nvPr/>
          </p:nvSpPr>
          <p:spPr>
            <a:xfrm>
              <a:off x="5902380" y="2994790"/>
              <a:ext cx="28575" cy="28575"/>
            </a:xfrm>
            <a:custGeom>
              <a:avLst/>
              <a:gdLst/>
              <a:ahLst/>
              <a:cxnLst/>
              <a:rect l="l" t="t" r="r" b="b"/>
              <a:pathLst>
                <a:path w="28575" h="28575">
                  <a:moveTo>
                    <a:pt x="21716" y="0"/>
                  </a:moveTo>
                  <a:lnTo>
                    <a:pt x="6261" y="0"/>
                  </a:lnTo>
                  <a:lnTo>
                    <a:pt x="0" y="6261"/>
                  </a:lnTo>
                  <a:lnTo>
                    <a:pt x="0" y="21704"/>
                  </a:lnTo>
                  <a:lnTo>
                    <a:pt x="6261" y="27965"/>
                  </a:lnTo>
                  <a:lnTo>
                    <a:pt x="21716" y="27965"/>
                  </a:lnTo>
                  <a:lnTo>
                    <a:pt x="27978" y="21704"/>
                  </a:lnTo>
                  <a:lnTo>
                    <a:pt x="27978" y="13982"/>
                  </a:lnTo>
                  <a:lnTo>
                    <a:pt x="27978" y="6261"/>
                  </a:lnTo>
                  <a:lnTo>
                    <a:pt x="21716" y="0"/>
                  </a:lnTo>
                  <a:close/>
                </a:path>
              </a:pathLst>
            </a:custGeom>
            <a:solidFill>
              <a:srgbClr val="C6B9C3">
                <a:alpha val="4762"/>
              </a:srgbClr>
            </a:solidFill>
          </p:spPr>
          <p:txBody>
            <a:bodyPr wrap="square" lIns="0" tIns="0" rIns="0" bIns="0" rtlCol="0"/>
            <a:lstStyle/>
            <a:p>
              <a:endParaRPr dirty="0"/>
            </a:p>
          </p:txBody>
        </p:sp>
        <p:sp>
          <p:nvSpPr>
            <p:cNvPr id="147" name="object 147"/>
            <p:cNvSpPr/>
            <p:nvPr/>
          </p:nvSpPr>
          <p:spPr>
            <a:xfrm>
              <a:off x="5902575" y="2994958"/>
              <a:ext cx="27305" cy="27305"/>
            </a:xfrm>
            <a:custGeom>
              <a:avLst/>
              <a:gdLst/>
              <a:ahLst/>
              <a:cxnLst/>
              <a:rect l="l" t="t" r="r" b="b"/>
              <a:pathLst>
                <a:path w="27304" h="27305">
                  <a:moveTo>
                    <a:pt x="21183" y="0"/>
                  </a:moveTo>
                  <a:lnTo>
                    <a:pt x="6108" y="0"/>
                  </a:lnTo>
                  <a:lnTo>
                    <a:pt x="0" y="6108"/>
                  </a:lnTo>
                  <a:lnTo>
                    <a:pt x="0" y="21170"/>
                  </a:lnTo>
                  <a:lnTo>
                    <a:pt x="6108" y="27279"/>
                  </a:lnTo>
                  <a:lnTo>
                    <a:pt x="21183" y="27279"/>
                  </a:lnTo>
                  <a:lnTo>
                    <a:pt x="27292" y="21170"/>
                  </a:lnTo>
                  <a:lnTo>
                    <a:pt x="27292" y="13639"/>
                  </a:lnTo>
                  <a:lnTo>
                    <a:pt x="27292" y="6108"/>
                  </a:lnTo>
                  <a:lnTo>
                    <a:pt x="21183" y="0"/>
                  </a:lnTo>
                  <a:close/>
                </a:path>
              </a:pathLst>
            </a:custGeom>
            <a:solidFill>
              <a:srgbClr val="BCAFB8">
                <a:alpha val="9524"/>
              </a:srgbClr>
            </a:solidFill>
          </p:spPr>
          <p:txBody>
            <a:bodyPr wrap="square" lIns="0" tIns="0" rIns="0" bIns="0" rtlCol="0"/>
            <a:lstStyle/>
            <a:p>
              <a:endParaRPr dirty="0"/>
            </a:p>
          </p:txBody>
        </p:sp>
        <p:sp>
          <p:nvSpPr>
            <p:cNvPr id="148" name="object 148"/>
            <p:cNvSpPr/>
            <p:nvPr/>
          </p:nvSpPr>
          <p:spPr>
            <a:xfrm>
              <a:off x="5902782" y="2995126"/>
              <a:ext cx="26670" cy="26670"/>
            </a:xfrm>
            <a:custGeom>
              <a:avLst/>
              <a:gdLst/>
              <a:ahLst/>
              <a:cxnLst/>
              <a:rect l="l" t="t" r="r" b="b"/>
              <a:pathLst>
                <a:path w="26670" h="26669">
                  <a:moveTo>
                    <a:pt x="20637" y="0"/>
                  </a:moveTo>
                  <a:lnTo>
                    <a:pt x="5943" y="0"/>
                  </a:lnTo>
                  <a:lnTo>
                    <a:pt x="0" y="5956"/>
                  </a:lnTo>
                  <a:lnTo>
                    <a:pt x="0" y="20637"/>
                  </a:lnTo>
                  <a:lnTo>
                    <a:pt x="5943" y="26593"/>
                  </a:lnTo>
                  <a:lnTo>
                    <a:pt x="20637" y="26593"/>
                  </a:lnTo>
                  <a:lnTo>
                    <a:pt x="26593" y="20637"/>
                  </a:lnTo>
                  <a:lnTo>
                    <a:pt x="26593" y="13296"/>
                  </a:lnTo>
                  <a:lnTo>
                    <a:pt x="26593" y="5956"/>
                  </a:lnTo>
                  <a:lnTo>
                    <a:pt x="20637" y="0"/>
                  </a:lnTo>
                  <a:close/>
                </a:path>
              </a:pathLst>
            </a:custGeom>
            <a:solidFill>
              <a:srgbClr val="B3A7AF">
                <a:alpha val="14285"/>
              </a:srgbClr>
            </a:solidFill>
          </p:spPr>
          <p:txBody>
            <a:bodyPr wrap="square" lIns="0" tIns="0" rIns="0" bIns="0" rtlCol="0"/>
            <a:lstStyle/>
            <a:p>
              <a:endParaRPr dirty="0"/>
            </a:p>
          </p:txBody>
        </p:sp>
        <p:sp>
          <p:nvSpPr>
            <p:cNvPr id="149" name="object 149"/>
            <p:cNvSpPr/>
            <p:nvPr/>
          </p:nvSpPr>
          <p:spPr>
            <a:xfrm>
              <a:off x="5902976" y="2995293"/>
              <a:ext cx="26034" cy="26034"/>
            </a:xfrm>
            <a:custGeom>
              <a:avLst/>
              <a:gdLst/>
              <a:ahLst/>
              <a:cxnLst/>
              <a:rect l="l" t="t" r="r" b="b"/>
              <a:pathLst>
                <a:path w="26035" h="26035">
                  <a:moveTo>
                    <a:pt x="20104" y="0"/>
                  </a:moveTo>
                  <a:lnTo>
                    <a:pt x="5791" y="0"/>
                  </a:lnTo>
                  <a:lnTo>
                    <a:pt x="0" y="5803"/>
                  </a:lnTo>
                  <a:lnTo>
                    <a:pt x="0" y="20104"/>
                  </a:lnTo>
                  <a:lnTo>
                    <a:pt x="5791" y="25907"/>
                  </a:lnTo>
                  <a:lnTo>
                    <a:pt x="20104" y="25907"/>
                  </a:lnTo>
                  <a:lnTo>
                    <a:pt x="25908" y="20104"/>
                  </a:lnTo>
                  <a:lnTo>
                    <a:pt x="25908" y="12953"/>
                  </a:lnTo>
                  <a:lnTo>
                    <a:pt x="25908" y="5803"/>
                  </a:lnTo>
                  <a:lnTo>
                    <a:pt x="20104" y="0"/>
                  </a:lnTo>
                  <a:close/>
                </a:path>
              </a:pathLst>
            </a:custGeom>
            <a:solidFill>
              <a:srgbClr val="A99EA6">
                <a:alpha val="19046"/>
              </a:srgbClr>
            </a:solidFill>
          </p:spPr>
          <p:txBody>
            <a:bodyPr wrap="square" lIns="0" tIns="0" rIns="0" bIns="0" rtlCol="0"/>
            <a:lstStyle/>
            <a:p>
              <a:endParaRPr dirty="0"/>
            </a:p>
          </p:txBody>
        </p:sp>
        <p:sp>
          <p:nvSpPr>
            <p:cNvPr id="150" name="object 150"/>
            <p:cNvSpPr/>
            <p:nvPr/>
          </p:nvSpPr>
          <p:spPr>
            <a:xfrm>
              <a:off x="5903170" y="2995461"/>
              <a:ext cx="25400" cy="25400"/>
            </a:xfrm>
            <a:custGeom>
              <a:avLst/>
              <a:gdLst/>
              <a:ahLst/>
              <a:cxnLst/>
              <a:rect l="l" t="t" r="r" b="b"/>
              <a:pathLst>
                <a:path w="25400" h="25400">
                  <a:moveTo>
                    <a:pt x="19570" y="0"/>
                  </a:moveTo>
                  <a:lnTo>
                    <a:pt x="5638" y="0"/>
                  </a:lnTo>
                  <a:lnTo>
                    <a:pt x="0" y="5651"/>
                  </a:lnTo>
                  <a:lnTo>
                    <a:pt x="0" y="19570"/>
                  </a:lnTo>
                  <a:lnTo>
                    <a:pt x="5638" y="25222"/>
                  </a:lnTo>
                  <a:lnTo>
                    <a:pt x="19570" y="25222"/>
                  </a:lnTo>
                  <a:lnTo>
                    <a:pt x="25222" y="19570"/>
                  </a:lnTo>
                  <a:lnTo>
                    <a:pt x="25222" y="12611"/>
                  </a:lnTo>
                  <a:lnTo>
                    <a:pt x="25222" y="5651"/>
                  </a:lnTo>
                  <a:lnTo>
                    <a:pt x="19570" y="0"/>
                  </a:lnTo>
                  <a:close/>
                </a:path>
              </a:pathLst>
            </a:custGeom>
            <a:solidFill>
              <a:srgbClr val="9F949C">
                <a:alpha val="23808"/>
              </a:srgbClr>
            </a:solidFill>
          </p:spPr>
          <p:txBody>
            <a:bodyPr wrap="square" lIns="0" tIns="0" rIns="0" bIns="0" rtlCol="0"/>
            <a:lstStyle/>
            <a:p>
              <a:endParaRPr dirty="0"/>
            </a:p>
          </p:txBody>
        </p:sp>
        <p:sp>
          <p:nvSpPr>
            <p:cNvPr id="151" name="object 151"/>
            <p:cNvSpPr/>
            <p:nvPr/>
          </p:nvSpPr>
          <p:spPr>
            <a:xfrm>
              <a:off x="5903365" y="2995629"/>
              <a:ext cx="24765" cy="24765"/>
            </a:xfrm>
            <a:custGeom>
              <a:avLst/>
              <a:gdLst/>
              <a:ahLst/>
              <a:cxnLst/>
              <a:rect l="l" t="t" r="r" b="b"/>
              <a:pathLst>
                <a:path w="24764" h="24764">
                  <a:moveTo>
                    <a:pt x="19050" y="0"/>
                  </a:moveTo>
                  <a:lnTo>
                    <a:pt x="5486" y="0"/>
                  </a:lnTo>
                  <a:lnTo>
                    <a:pt x="0" y="5486"/>
                  </a:lnTo>
                  <a:lnTo>
                    <a:pt x="0" y="19050"/>
                  </a:lnTo>
                  <a:lnTo>
                    <a:pt x="5486" y="24536"/>
                  </a:lnTo>
                  <a:lnTo>
                    <a:pt x="19050" y="24536"/>
                  </a:lnTo>
                  <a:lnTo>
                    <a:pt x="24536" y="19050"/>
                  </a:lnTo>
                  <a:lnTo>
                    <a:pt x="24536" y="12268"/>
                  </a:lnTo>
                  <a:lnTo>
                    <a:pt x="24536" y="5486"/>
                  </a:lnTo>
                  <a:lnTo>
                    <a:pt x="19050" y="0"/>
                  </a:lnTo>
                  <a:close/>
                </a:path>
              </a:pathLst>
            </a:custGeom>
            <a:solidFill>
              <a:srgbClr val="948A92">
                <a:alpha val="28572"/>
              </a:srgbClr>
            </a:solidFill>
          </p:spPr>
          <p:txBody>
            <a:bodyPr wrap="square" lIns="0" tIns="0" rIns="0" bIns="0" rtlCol="0"/>
            <a:lstStyle/>
            <a:p>
              <a:endParaRPr dirty="0"/>
            </a:p>
          </p:txBody>
        </p:sp>
        <p:sp>
          <p:nvSpPr>
            <p:cNvPr id="152" name="object 152"/>
            <p:cNvSpPr/>
            <p:nvPr/>
          </p:nvSpPr>
          <p:spPr>
            <a:xfrm>
              <a:off x="5903559" y="2995796"/>
              <a:ext cx="24130" cy="24130"/>
            </a:xfrm>
            <a:custGeom>
              <a:avLst/>
              <a:gdLst/>
              <a:ahLst/>
              <a:cxnLst/>
              <a:rect l="l" t="t" r="r" b="b"/>
              <a:pathLst>
                <a:path w="24129" h="24130">
                  <a:moveTo>
                    <a:pt x="18516" y="0"/>
                  </a:moveTo>
                  <a:lnTo>
                    <a:pt x="5333" y="0"/>
                  </a:lnTo>
                  <a:lnTo>
                    <a:pt x="0" y="5334"/>
                  </a:lnTo>
                  <a:lnTo>
                    <a:pt x="0" y="18516"/>
                  </a:lnTo>
                  <a:lnTo>
                    <a:pt x="5333" y="23850"/>
                  </a:lnTo>
                  <a:lnTo>
                    <a:pt x="18516" y="23850"/>
                  </a:lnTo>
                  <a:lnTo>
                    <a:pt x="23850" y="18516"/>
                  </a:lnTo>
                  <a:lnTo>
                    <a:pt x="23850" y="11925"/>
                  </a:lnTo>
                  <a:lnTo>
                    <a:pt x="23850" y="5334"/>
                  </a:lnTo>
                  <a:lnTo>
                    <a:pt x="18516" y="0"/>
                  </a:lnTo>
                  <a:close/>
                </a:path>
              </a:pathLst>
            </a:custGeom>
            <a:solidFill>
              <a:srgbClr val="8A8288">
                <a:alpha val="33331"/>
              </a:srgbClr>
            </a:solidFill>
          </p:spPr>
          <p:txBody>
            <a:bodyPr wrap="square" lIns="0" tIns="0" rIns="0" bIns="0" rtlCol="0"/>
            <a:lstStyle/>
            <a:p>
              <a:endParaRPr dirty="0"/>
            </a:p>
          </p:txBody>
        </p:sp>
        <p:sp>
          <p:nvSpPr>
            <p:cNvPr id="153" name="object 153"/>
            <p:cNvSpPr/>
            <p:nvPr/>
          </p:nvSpPr>
          <p:spPr>
            <a:xfrm>
              <a:off x="5903755" y="2995964"/>
              <a:ext cx="23495" cy="23495"/>
            </a:xfrm>
            <a:custGeom>
              <a:avLst/>
              <a:gdLst/>
              <a:ahLst/>
              <a:cxnLst/>
              <a:rect l="l" t="t" r="r" b="b"/>
              <a:pathLst>
                <a:path w="23495" h="23494">
                  <a:moveTo>
                    <a:pt x="17983" y="0"/>
                  </a:moveTo>
                  <a:lnTo>
                    <a:pt x="5181" y="0"/>
                  </a:lnTo>
                  <a:lnTo>
                    <a:pt x="0" y="5181"/>
                  </a:lnTo>
                  <a:lnTo>
                    <a:pt x="0" y="17983"/>
                  </a:lnTo>
                  <a:lnTo>
                    <a:pt x="5181" y="23164"/>
                  </a:lnTo>
                  <a:lnTo>
                    <a:pt x="17983" y="23164"/>
                  </a:lnTo>
                  <a:lnTo>
                    <a:pt x="23164" y="17983"/>
                  </a:lnTo>
                  <a:lnTo>
                    <a:pt x="23164" y="11582"/>
                  </a:lnTo>
                  <a:lnTo>
                    <a:pt x="23164" y="5181"/>
                  </a:lnTo>
                  <a:lnTo>
                    <a:pt x="17983" y="0"/>
                  </a:lnTo>
                  <a:close/>
                </a:path>
              </a:pathLst>
            </a:custGeom>
            <a:solidFill>
              <a:srgbClr val="81797E">
                <a:alpha val="38095"/>
              </a:srgbClr>
            </a:solidFill>
          </p:spPr>
          <p:txBody>
            <a:bodyPr wrap="square" lIns="0" tIns="0" rIns="0" bIns="0" rtlCol="0"/>
            <a:lstStyle/>
            <a:p>
              <a:endParaRPr dirty="0"/>
            </a:p>
          </p:txBody>
        </p:sp>
        <p:sp>
          <p:nvSpPr>
            <p:cNvPr id="154" name="object 154"/>
            <p:cNvSpPr/>
            <p:nvPr/>
          </p:nvSpPr>
          <p:spPr>
            <a:xfrm>
              <a:off x="5903949" y="2996131"/>
              <a:ext cx="22860" cy="22860"/>
            </a:xfrm>
            <a:custGeom>
              <a:avLst/>
              <a:gdLst/>
              <a:ahLst/>
              <a:cxnLst/>
              <a:rect l="l" t="t" r="r" b="b"/>
              <a:pathLst>
                <a:path w="22860" h="22860">
                  <a:moveTo>
                    <a:pt x="17449" y="0"/>
                  </a:moveTo>
                  <a:lnTo>
                    <a:pt x="5029" y="0"/>
                  </a:lnTo>
                  <a:lnTo>
                    <a:pt x="0" y="5029"/>
                  </a:lnTo>
                  <a:lnTo>
                    <a:pt x="0" y="17449"/>
                  </a:lnTo>
                  <a:lnTo>
                    <a:pt x="5029" y="22478"/>
                  </a:lnTo>
                  <a:lnTo>
                    <a:pt x="17449" y="22478"/>
                  </a:lnTo>
                  <a:lnTo>
                    <a:pt x="22478" y="17449"/>
                  </a:lnTo>
                  <a:lnTo>
                    <a:pt x="22478" y="11239"/>
                  </a:lnTo>
                  <a:lnTo>
                    <a:pt x="22478" y="5029"/>
                  </a:lnTo>
                  <a:lnTo>
                    <a:pt x="17449" y="0"/>
                  </a:lnTo>
                  <a:close/>
                </a:path>
              </a:pathLst>
            </a:custGeom>
            <a:solidFill>
              <a:srgbClr val="776E75">
                <a:alpha val="42857"/>
              </a:srgbClr>
            </a:solidFill>
          </p:spPr>
          <p:txBody>
            <a:bodyPr wrap="square" lIns="0" tIns="0" rIns="0" bIns="0" rtlCol="0"/>
            <a:lstStyle/>
            <a:p>
              <a:endParaRPr dirty="0"/>
            </a:p>
          </p:txBody>
        </p:sp>
        <p:sp>
          <p:nvSpPr>
            <p:cNvPr id="155" name="object 155"/>
            <p:cNvSpPr/>
            <p:nvPr/>
          </p:nvSpPr>
          <p:spPr>
            <a:xfrm>
              <a:off x="5904143" y="2996299"/>
              <a:ext cx="22225" cy="22225"/>
            </a:xfrm>
            <a:custGeom>
              <a:avLst/>
              <a:gdLst/>
              <a:ahLst/>
              <a:cxnLst/>
              <a:rect l="l" t="t" r="r" b="b"/>
              <a:pathLst>
                <a:path w="22225" h="22225">
                  <a:moveTo>
                    <a:pt x="16916" y="0"/>
                  </a:moveTo>
                  <a:lnTo>
                    <a:pt x="4876" y="0"/>
                  </a:lnTo>
                  <a:lnTo>
                    <a:pt x="0" y="4876"/>
                  </a:lnTo>
                  <a:lnTo>
                    <a:pt x="0" y="16916"/>
                  </a:lnTo>
                  <a:lnTo>
                    <a:pt x="4876" y="21793"/>
                  </a:lnTo>
                  <a:lnTo>
                    <a:pt x="16916" y="21793"/>
                  </a:lnTo>
                  <a:lnTo>
                    <a:pt x="21793" y="16916"/>
                  </a:lnTo>
                  <a:lnTo>
                    <a:pt x="21793" y="10896"/>
                  </a:lnTo>
                  <a:lnTo>
                    <a:pt x="21793" y="4876"/>
                  </a:lnTo>
                  <a:lnTo>
                    <a:pt x="16916" y="0"/>
                  </a:lnTo>
                  <a:close/>
                </a:path>
              </a:pathLst>
            </a:custGeom>
            <a:solidFill>
              <a:srgbClr val="6C666B">
                <a:alpha val="47618"/>
              </a:srgbClr>
            </a:solidFill>
          </p:spPr>
          <p:txBody>
            <a:bodyPr wrap="square" lIns="0" tIns="0" rIns="0" bIns="0" rtlCol="0"/>
            <a:lstStyle/>
            <a:p>
              <a:endParaRPr dirty="0"/>
            </a:p>
          </p:txBody>
        </p:sp>
        <p:sp>
          <p:nvSpPr>
            <p:cNvPr id="156" name="object 156"/>
            <p:cNvSpPr/>
            <p:nvPr/>
          </p:nvSpPr>
          <p:spPr>
            <a:xfrm>
              <a:off x="5904350" y="2996467"/>
              <a:ext cx="21590" cy="21590"/>
            </a:xfrm>
            <a:custGeom>
              <a:avLst/>
              <a:gdLst/>
              <a:ahLst/>
              <a:cxnLst/>
              <a:rect l="l" t="t" r="r" b="b"/>
              <a:pathLst>
                <a:path w="21589" h="21589">
                  <a:moveTo>
                    <a:pt x="16370" y="0"/>
                  </a:moveTo>
                  <a:lnTo>
                    <a:pt x="4724" y="0"/>
                  </a:lnTo>
                  <a:lnTo>
                    <a:pt x="0" y="4724"/>
                  </a:lnTo>
                  <a:lnTo>
                    <a:pt x="0" y="16383"/>
                  </a:lnTo>
                  <a:lnTo>
                    <a:pt x="4724" y="21107"/>
                  </a:lnTo>
                  <a:lnTo>
                    <a:pt x="16370" y="21107"/>
                  </a:lnTo>
                  <a:lnTo>
                    <a:pt x="21094" y="16383"/>
                  </a:lnTo>
                  <a:lnTo>
                    <a:pt x="21094" y="10553"/>
                  </a:lnTo>
                  <a:lnTo>
                    <a:pt x="21094" y="4724"/>
                  </a:lnTo>
                  <a:lnTo>
                    <a:pt x="16370" y="0"/>
                  </a:lnTo>
                  <a:close/>
                </a:path>
              </a:pathLst>
            </a:custGeom>
            <a:solidFill>
              <a:srgbClr val="635D61">
                <a:alpha val="52380"/>
              </a:srgbClr>
            </a:solidFill>
          </p:spPr>
          <p:txBody>
            <a:bodyPr wrap="square" lIns="0" tIns="0" rIns="0" bIns="0" rtlCol="0"/>
            <a:lstStyle/>
            <a:p>
              <a:endParaRPr dirty="0"/>
            </a:p>
          </p:txBody>
        </p:sp>
        <p:sp>
          <p:nvSpPr>
            <p:cNvPr id="157" name="object 157"/>
            <p:cNvSpPr/>
            <p:nvPr/>
          </p:nvSpPr>
          <p:spPr>
            <a:xfrm>
              <a:off x="5904544" y="2996634"/>
              <a:ext cx="20955" cy="20955"/>
            </a:xfrm>
            <a:custGeom>
              <a:avLst/>
              <a:gdLst/>
              <a:ahLst/>
              <a:cxnLst/>
              <a:rect l="l" t="t" r="r" b="b"/>
              <a:pathLst>
                <a:path w="20954" h="20955">
                  <a:moveTo>
                    <a:pt x="15836" y="0"/>
                  </a:moveTo>
                  <a:lnTo>
                    <a:pt x="4572" y="0"/>
                  </a:lnTo>
                  <a:lnTo>
                    <a:pt x="0" y="4571"/>
                  </a:lnTo>
                  <a:lnTo>
                    <a:pt x="0" y="15849"/>
                  </a:lnTo>
                  <a:lnTo>
                    <a:pt x="4572" y="20421"/>
                  </a:lnTo>
                  <a:lnTo>
                    <a:pt x="15836" y="20421"/>
                  </a:lnTo>
                  <a:lnTo>
                    <a:pt x="20408" y="15849"/>
                  </a:lnTo>
                  <a:lnTo>
                    <a:pt x="20408" y="10210"/>
                  </a:lnTo>
                  <a:lnTo>
                    <a:pt x="20408" y="4571"/>
                  </a:lnTo>
                  <a:lnTo>
                    <a:pt x="15836" y="0"/>
                  </a:lnTo>
                  <a:close/>
                </a:path>
              </a:pathLst>
            </a:custGeom>
            <a:solidFill>
              <a:srgbClr val="5A5357">
                <a:alpha val="57141"/>
              </a:srgbClr>
            </a:solidFill>
          </p:spPr>
          <p:txBody>
            <a:bodyPr wrap="square" lIns="0" tIns="0" rIns="0" bIns="0" rtlCol="0"/>
            <a:lstStyle/>
            <a:p>
              <a:endParaRPr dirty="0"/>
            </a:p>
          </p:txBody>
        </p:sp>
        <p:sp>
          <p:nvSpPr>
            <p:cNvPr id="158" name="object 158"/>
            <p:cNvSpPr/>
            <p:nvPr/>
          </p:nvSpPr>
          <p:spPr>
            <a:xfrm>
              <a:off x="5904739" y="2996802"/>
              <a:ext cx="20320" cy="20320"/>
            </a:xfrm>
            <a:custGeom>
              <a:avLst/>
              <a:gdLst/>
              <a:ahLst/>
              <a:cxnLst/>
              <a:rect l="l" t="t" r="r" b="b"/>
              <a:pathLst>
                <a:path w="20320" h="20319">
                  <a:moveTo>
                    <a:pt x="15303" y="0"/>
                  </a:moveTo>
                  <a:lnTo>
                    <a:pt x="4419" y="0"/>
                  </a:lnTo>
                  <a:lnTo>
                    <a:pt x="0" y="4419"/>
                  </a:lnTo>
                  <a:lnTo>
                    <a:pt x="0" y="15316"/>
                  </a:lnTo>
                  <a:lnTo>
                    <a:pt x="4419" y="19735"/>
                  </a:lnTo>
                  <a:lnTo>
                    <a:pt x="15303" y="19735"/>
                  </a:lnTo>
                  <a:lnTo>
                    <a:pt x="19723" y="15316"/>
                  </a:lnTo>
                  <a:lnTo>
                    <a:pt x="19723" y="9867"/>
                  </a:lnTo>
                  <a:lnTo>
                    <a:pt x="19723" y="4419"/>
                  </a:lnTo>
                  <a:lnTo>
                    <a:pt x="15303" y="0"/>
                  </a:lnTo>
                  <a:close/>
                </a:path>
              </a:pathLst>
            </a:custGeom>
            <a:solidFill>
              <a:srgbClr val="50494E">
                <a:alpha val="61903"/>
              </a:srgbClr>
            </a:solidFill>
          </p:spPr>
          <p:txBody>
            <a:bodyPr wrap="square" lIns="0" tIns="0" rIns="0" bIns="0" rtlCol="0"/>
            <a:lstStyle/>
            <a:p>
              <a:endParaRPr dirty="0"/>
            </a:p>
          </p:txBody>
        </p:sp>
        <p:sp>
          <p:nvSpPr>
            <p:cNvPr id="159" name="object 159"/>
            <p:cNvSpPr/>
            <p:nvPr/>
          </p:nvSpPr>
          <p:spPr>
            <a:xfrm>
              <a:off x="5904933" y="2996970"/>
              <a:ext cx="19050" cy="19050"/>
            </a:xfrm>
            <a:custGeom>
              <a:avLst/>
              <a:gdLst/>
              <a:ahLst/>
              <a:cxnLst/>
              <a:rect l="l" t="t" r="r" b="b"/>
              <a:pathLst>
                <a:path w="19050" h="19050">
                  <a:moveTo>
                    <a:pt x="14770" y="0"/>
                  </a:moveTo>
                  <a:lnTo>
                    <a:pt x="4267" y="0"/>
                  </a:lnTo>
                  <a:lnTo>
                    <a:pt x="0" y="4267"/>
                  </a:lnTo>
                  <a:lnTo>
                    <a:pt x="0" y="14782"/>
                  </a:lnTo>
                  <a:lnTo>
                    <a:pt x="4267" y="19050"/>
                  </a:lnTo>
                  <a:lnTo>
                    <a:pt x="14770" y="19050"/>
                  </a:lnTo>
                  <a:lnTo>
                    <a:pt x="19037" y="14782"/>
                  </a:lnTo>
                  <a:lnTo>
                    <a:pt x="19037" y="9525"/>
                  </a:lnTo>
                  <a:lnTo>
                    <a:pt x="19037" y="4267"/>
                  </a:lnTo>
                  <a:lnTo>
                    <a:pt x="14770" y="0"/>
                  </a:lnTo>
                  <a:close/>
                </a:path>
              </a:pathLst>
            </a:custGeom>
            <a:solidFill>
              <a:srgbClr val="464144">
                <a:alpha val="66667"/>
              </a:srgbClr>
            </a:solidFill>
          </p:spPr>
          <p:txBody>
            <a:bodyPr wrap="square" lIns="0" tIns="0" rIns="0" bIns="0" rtlCol="0"/>
            <a:lstStyle/>
            <a:p>
              <a:endParaRPr dirty="0"/>
            </a:p>
          </p:txBody>
        </p:sp>
        <p:sp>
          <p:nvSpPr>
            <p:cNvPr id="160" name="object 160"/>
            <p:cNvSpPr/>
            <p:nvPr/>
          </p:nvSpPr>
          <p:spPr>
            <a:xfrm>
              <a:off x="5905127" y="2997150"/>
              <a:ext cx="18415" cy="18415"/>
            </a:xfrm>
            <a:custGeom>
              <a:avLst/>
              <a:gdLst/>
              <a:ahLst/>
              <a:cxnLst/>
              <a:rect l="l" t="t" r="r" b="b"/>
              <a:pathLst>
                <a:path w="18414" h="18414">
                  <a:moveTo>
                    <a:pt x="14249" y="0"/>
                  </a:moveTo>
                  <a:lnTo>
                    <a:pt x="4114" y="0"/>
                  </a:lnTo>
                  <a:lnTo>
                    <a:pt x="0" y="4102"/>
                  </a:lnTo>
                  <a:lnTo>
                    <a:pt x="0" y="14236"/>
                  </a:lnTo>
                  <a:lnTo>
                    <a:pt x="4114" y="18338"/>
                  </a:lnTo>
                  <a:lnTo>
                    <a:pt x="14249" y="18338"/>
                  </a:lnTo>
                  <a:lnTo>
                    <a:pt x="18351" y="14236"/>
                  </a:lnTo>
                  <a:lnTo>
                    <a:pt x="18351" y="9169"/>
                  </a:lnTo>
                  <a:lnTo>
                    <a:pt x="18351" y="4102"/>
                  </a:lnTo>
                  <a:lnTo>
                    <a:pt x="14249" y="0"/>
                  </a:lnTo>
                  <a:close/>
                </a:path>
              </a:pathLst>
            </a:custGeom>
            <a:solidFill>
              <a:srgbClr val="3B383A">
                <a:alpha val="71426"/>
              </a:srgbClr>
            </a:solidFill>
          </p:spPr>
          <p:txBody>
            <a:bodyPr wrap="square" lIns="0" tIns="0" rIns="0" bIns="0" rtlCol="0"/>
            <a:lstStyle/>
            <a:p>
              <a:endParaRPr dirty="0"/>
            </a:p>
          </p:txBody>
        </p:sp>
        <p:sp>
          <p:nvSpPr>
            <p:cNvPr id="161" name="object 161"/>
            <p:cNvSpPr/>
            <p:nvPr/>
          </p:nvSpPr>
          <p:spPr>
            <a:xfrm>
              <a:off x="5905322" y="2997318"/>
              <a:ext cx="17780" cy="17780"/>
            </a:xfrm>
            <a:custGeom>
              <a:avLst/>
              <a:gdLst/>
              <a:ahLst/>
              <a:cxnLst/>
              <a:rect l="l" t="t" r="r" b="b"/>
              <a:pathLst>
                <a:path w="17779" h="17780">
                  <a:moveTo>
                    <a:pt x="13716" y="0"/>
                  </a:moveTo>
                  <a:lnTo>
                    <a:pt x="3962" y="0"/>
                  </a:lnTo>
                  <a:lnTo>
                    <a:pt x="0" y="3949"/>
                  </a:lnTo>
                  <a:lnTo>
                    <a:pt x="0" y="13703"/>
                  </a:lnTo>
                  <a:lnTo>
                    <a:pt x="3962" y="17652"/>
                  </a:lnTo>
                  <a:lnTo>
                    <a:pt x="13716" y="17652"/>
                  </a:lnTo>
                  <a:lnTo>
                    <a:pt x="17665" y="13703"/>
                  </a:lnTo>
                  <a:lnTo>
                    <a:pt x="17665" y="8826"/>
                  </a:lnTo>
                  <a:lnTo>
                    <a:pt x="17665" y="3949"/>
                  </a:lnTo>
                  <a:lnTo>
                    <a:pt x="13716" y="0"/>
                  </a:lnTo>
                  <a:close/>
                </a:path>
              </a:pathLst>
            </a:custGeom>
            <a:solidFill>
              <a:srgbClr val="312D30">
                <a:alpha val="76190"/>
              </a:srgbClr>
            </a:solidFill>
          </p:spPr>
          <p:txBody>
            <a:bodyPr wrap="square" lIns="0" tIns="0" rIns="0" bIns="0" rtlCol="0"/>
            <a:lstStyle/>
            <a:p>
              <a:endParaRPr dirty="0"/>
            </a:p>
          </p:txBody>
        </p:sp>
        <p:sp>
          <p:nvSpPr>
            <p:cNvPr id="162" name="object 162"/>
            <p:cNvSpPr/>
            <p:nvPr/>
          </p:nvSpPr>
          <p:spPr>
            <a:xfrm>
              <a:off x="5905516" y="2997487"/>
              <a:ext cx="17145" cy="17145"/>
            </a:xfrm>
            <a:custGeom>
              <a:avLst/>
              <a:gdLst/>
              <a:ahLst/>
              <a:cxnLst/>
              <a:rect l="l" t="t" r="r" b="b"/>
              <a:pathLst>
                <a:path w="17145" h="17144">
                  <a:moveTo>
                    <a:pt x="13182" y="0"/>
                  </a:moveTo>
                  <a:lnTo>
                    <a:pt x="3809" y="0"/>
                  </a:lnTo>
                  <a:lnTo>
                    <a:pt x="0" y="3797"/>
                  </a:lnTo>
                  <a:lnTo>
                    <a:pt x="0" y="13169"/>
                  </a:lnTo>
                  <a:lnTo>
                    <a:pt x="3809" y="16967"/>
                  </a:lnTo>
                  <a:lnTo>
                    <a:pt x="13182" y="16967"/>
                  </a:lnTo>
                  <a:lnTo>
                    <a:pt x="16979" y="13169"/>
                  </a:lnTo>
                  <a:lnTo>
                    <a:pt x="16979" y="8483"/>
                  </a:lnTo>
                  <a:lnTo>
                    <a:pt x="16979" y="3797"/>
                  </a:lnTo>
                  <a:lnTo>
                    <a:pt x="13182" y="0"/>
                  </a:lnTo>
                  <a:close/>
                </a:path>
              </a:pathLst>
            </a:custGeom>
            <a:solidFill>
              <a:srgbClr val="282427">
                <a:alpha val="80952"/>
              </a:srgbClr>
            </a:solidFill>
          </p:spPr>
          <p:txBody>
            <a:bodyPr wrap="square" lIns="0" tIns="0" rIns="0" bIns="0" rtlCol="0"/>
            <a:lstStyle/>
            <a:p>
              <a:endParaRPr dirty="0"/>
            </a:p>
          </p:txBody>
        </p:sp>
        <p:sp>
          <p:nvSpPr>
            <p:cNvPr id="163" name="object 163"/>
            <p:cNvSpPr/>
            <p:nvPr/>
          </p:nvSpPr>
          <p:spPr>
            <a:xfrm>
              <a:off x="5905710" y="2997654"/>
              <a:ext cx="16510" cy="16510"/>
            </a:xfrm>
            <a:custGeom>
              <a:avLst/>
              <a:gdLst/>
              <a:ahLst/>
              <a:cxnLst/>
              <a:rect l="l" t="t" r="r" b="b"/>
              <a:pathLst>
                <a:path w="16510" h="16510">
                  <a:moveTo>
                    <a:pt x="12649" y="0"/>
                  </a:moveTo>
                  <a:lnTo>
                    <a:pt x="3657" y="0"/>
                  </a:lnTo>
                  <a:lnTo>
                    <a:pt x="0" y="3644"/>
                  </a:lnTo>
                  <a:lnTo>
                    <a:pt x="0" y="12636"/>
                  </a:lnTo>
                  <a:lnTo>
                    <a:pt x="3657" y="16281"/>
                  </a:lnTo>
                  <a:lnTo>
                    <a:pt x="12649" y="16281"/>
                  </a:lnTo>
                  <a:lnTo>
                    <a:pt x="16294" y="12636"/>
                  </a:lnTo>
                  <a:lnTo>
                    <a:pt x="16294" y="8140"/>
                  </a:lnTo>
                  <a:lnTo>
                    <a:pt x="16294" y="3644"/>
                  </a:lnTo>
                  <a:lnTo>
                    <a:pt x="12649" y="0"/>
                  </a:lnTo>
                  <a:close/>
                </a:path>
              </a:pathLst>
            </a:custGeom>
            <a:solidFill>
              <a:srgbClr val="1E1C1D">
                <a:alpha val="85713"/>
              </a:srgbClr>
            </a:solidFill>
          </p:spPr>
          <p:txBody>
            <a:bodyPr wrap="square" lIns="0" tIns="0" rIns="0" bIns="0" rtlCol="0"/>
            <a:lstStyle/>
            <a:p>
              <a:endParaRPr dirty="0"/>
            </a:p>
          </p:txBody>
        </p:sp>
        <p:sp>
          <p:nvSpPr>
            <p:cNvPr id="164" name="object 164"/>
            <p:cNvSpPr/>
            <p:nvPr/>
          </p:nvSpPr>
          <p:spPr>
            <a:xfrm>
              <a:off x="5905917" y="2997822"/>
              <a:ext cx="15875" cy="15875"/>
            </a:xfrm>
            <a:custGeom>
              <a:avLst/>
              <a:gdLst/>
              <a:ahLst/>
              <a:cxnLst/>
              <a:rect l="l" t="t" r="r" b="b"/>
              <a:pathLst>
                <a:path w="15875" h="15875">
                  <a:moveTo>
                    <a:pt x="12103" y="0"/>
                  </a:moveTo>
                  <a:lnTo>
                    <a:pt x="3492" y="0"/>
                  </a:lnTo>
                  <a:lnTo>
                    <a:pt x="0" y="3492"/>
                  </a:lnTo>
                  <a:lnTo>
                    <a:pt x="0" y="12103"/>
                  </a:lnTo>
                  <a:lnTo>
                    <a:pt x="3492" y="15595"/>
                  </a:lnTo>
                  <a:lnTo>
                    <a:pt x="12103" y="15595"/>
                  </a:lnTo>
                  <a:lnTo>
                    <a:pt x="15595" y="12103"/>
                  </a:lnTo>
                  <a:lnTo>
                    <a:pt x="15595" y="7797"/>
                  </a:lnTo>
                  <a:lnTo>
                    <a:pt x="15595" y="3492"/>
                  </a:lnTo>
                  <a:lnTo>
                    <a:pt x="12103" y="0"/>
                  </a:lnTo>
                  <a:close/>
                </a:path>
              </a:pathLst>
            </a:custGeom>
            <a:solidFill>
              <a:srgbClr val="131313">
                <a:alpha val="90475"/>
              </a:srgbClr>
            </a:solidFill>
          </p:spPr>
          <p:txBody>
            <a:bodyPr wrap="square" lIns="0" tIns="0" rIns="0" bIns="0" rtlCol="0"/>
            <a:lstStyle/>
            <a:p>
              <a:endParaRPr dirty="0"/>
            </a:p>
          </p:txBody>
        </p:sp>
        <p:sp>
          <p:nvSpPr>
            <p:cNvPr id="165" name="object 165"/>
            <p:cNvSpPr/>
            <p:nvPr/>
          </p:nvSpPr>
          <p:spPr>
            <a:xfrm>
              <a:off x="5906112" y="2997988"/>
              <a:ext cx="15240" cy="15240"/>
            </a:xfrm>
            <a:custGeom>
              <a:avLst/>
              <a:gdLst/>
              <a:ahLst/>
              <a:cxnLst/>
              <a:rect l="l" t="t" r="r" b="b"/>
              <a:pathLst>
                <a:path w="15239" h="15239">
                  <a:moveTo>
                    <a:pt x="11569" y="0"/>
                  </a:moveTo>
                  <a:lnTo>
                    <a:pt x="3340" y="0"/>
                  </a:lnTo>
                  <a:lnTo>
                    <a:pt x="0" y="3340"/>
                  </a:lnTo>
                  <a:lnTo>
                    <a:pt x="0" y="11569"/>
                  </a:lnTo>
                  <a:lnTo>
                    <a:pt x="3340" y="14909"/>
                  </a:lnTo>
                  <a:lnTo>
                    <a:pt x="11569" y="14909"/>
                  </a:lnTo>
                  <a:lnTo>
                    <a:pt x="14909" y="11569"/>
                  </a:lnTo>
                  <a:lnTo>
                    <a:pt x="14909" y="7454"/>
                  </a:lnTo>
                  <a:lnTo>
                    <a:pt x="14909" y="3340"/>
                  </a:lnTo>
                  <a:lnTo>
                    <a:pt x="11569" y="0"/>
                  </a:lnTo>
                  <a:close/>
                </a:path>
              </a:pathLst>
            </a:custGeom>
            <a:solidFill>
              <a:srgbClr val="090809">
                <a:alpha val="95236"/>
              </a:srgbClr>
            </a:solidFill>
          </p:spPr>
          <p:txBody>
            <a:bodyPr wrap="square" lIns="0" tIns="0" rIns="0" bIns="0" rtlCol="0"/>
            <a:lstStyle/>
            <a:p>
              <a:endParaRPr dirty="0"/>
            </a:p>
          </p:txBody>
        </p:sp>
        <p:sp>
          <p:nvSpPr>
            <p:cNvPr id="166" name="object 166"/>
            <p:cNvSpPr/>
            <p:nvPr/>
          </p:nvSpPr>
          <p:spPr>
            <a:xfrm>
              <a:off x="5906306" y="2998156"/>
              <a:ext cx="14604" cy="14604"/>
            </a:xfrm>
            <a:custGeom>
              <a:avLst/>
              <a:gdLst/>
              <a:ahLst/>
              <a:cxnLst/>
              <a:rect l="l" t="t" r="r" b="b"/>
              <a:pathLst>
                <a:path w="14604" h="14605">
                  <a:moveTo>
                    <a:pt x="11036" y="0"/>
                  </a:moveTo>
                  <a:lnTo>
                    <a:pt x="3187" y="0"/>
                  </a:lnTo>
                  <a:lnTo>
                    <a:pt x="0" y="3187"/>
                  </a:lnTo>
                  <a:lnTo>
                    <a:pt x="0" y="11036"/>
                  </a:lnTo>
                  <a:lnTo>
                    <a:pt x="3187" y="14224"/>
                  </a:lnTo>
                  <a:lnTo>
                    <a:pt x="11036" y="14224"/>
                  </a:lnTo>
                  <a:lnTo>
                    <a:pt x="14224" y="11036"/>
                  </a:lnTo>
                  <a:lnTo>
                    <a:pt x="14224" y="7112"/>
                  </a:lnTo>
                  <a:lnTo>
                    <a:pt x="14224" y="3187"/>
                  </a:lnTo>
                  <a:lnTo>
                    <a:pt x="11036" y="0"/>
                  </a:lnTo>
                  <a:close/>
                </a:path>
              </a:pathLst>
            </a:custGeom>
            <a:solidFill>
              <a:srgbClr val="000000"/>
            </a:solidFill>
          </p:spPr>
          <p:txBody>
            <a:bodyPr wrap="square" lIns="0" tIns="0" rIns="0" bIns="0" rtlCol="0"/>
            <a:lstStyle/>
            <a:p>
              <a:endParaRPr dirty="0"/>
            </a:p>
          </p:txBody>
        </p:sp>
        <p:pic>
          <p:nvPicPr>
            <p:cNvPr id="167" name="object 167"/>
            <p:cNvPicPr/>
            <p:nvPr/>
          </p:nvPicPr>
          <p:blipFill>
            <a:blip r:embed="rId21" cstate="print"/>
            <a:stretch>
              <a:fillRect/>
            </a:stretch>
          </p:blipFill>
          <p:spPr>
            <a:xfrm>
              <a:off x="5903950" y="2995777"/>
              <a:ext cx="18859" cy="18859"/>
            </a:xfrm>
            <a:prstGeom prst="rect">
              <a:avLst/>
            </a:prstGeom>
          </p:spPr>
        </p:pic>
        <p:sp>
          <p:nvSpPr>
            <p:cNvPr id="168" name="object 168"/>
            <p:cNvSpPr/>
            <p:nvPr/>
          </p:nvSpPr>
          <p:spPr>
            <a:xfrm>
              <a:off x="5872105" y="2994790"/>
              <a:ext cx="28575" cy="28575"/>
            </a:xfrm>
            <a:custGeom>
              <a:avLst/>
              <a:gdLst/>
              <a:ahLst/>
              <a:cxnLst/>
              <a:rect l="l" t="t" r="r" b="b"/>
              <a:pathLst>
                <a:path w="28575" h="28575">
                  <a:moveTo>
                    <a:pt x="21716" y="0"/>
                  </a:moveTo>
                  <a:lnTo>
                    <a:pt x="6261" y="0"/>
                  </a:lnTo>
                  <a:lnTo>
                    <a:pt x="0" y="6261"/>
                  </a:lnTo>
                  <a:lnTo>
                    <a:pt x="0" y="21704"/>
                  </a:lnTo>
                  <a:lnTo>
                    <a:pt x="6261" y="27965"/>
                  </a:lnTo>
                  <a:lnTo>
                    <a:pt x="21716" y="27965"/>
                  </a:lnTo>
                  <a:lnTo>
                    <a:pt x="27978" y="21704"/>
                  </a:lnTo>
                  <a:lnTo>
                    <a:pt x="27978" y="13982"/>
                  </a:lnTo>
                  <a:lnTo>
                    <a:pt x="27978" y="6261"/>
                  </a:lnTo>
                  <a:lnTo>
                    <a:pt x="21716" y="0"/>
                  </a:lnTo>
                  <a:close/>
                </a:path>
              </a:pathLst>
            </a:custGeom>
            <a:solidFill>
              <a:srgbClr val="C6B9C3">
                <a:alpha val="4762"/>
              </a:srgbClr>
            </a:solidFill>
          </p:spPr>
          <p:txBody>
            <a:bodyPr wrap="square" lIns="0" tIns="0" rIns="0" bIns="0" rtlCol="0"/>
            <a:lstStyle/>
            <a:p>
              <a:endParaRPr dirty="0"/>
            </a:p>
          </p:txBody>
        </p:sp>
        <p:sp>
          <p:nvSpPr>
            <p:cNvPr id="169" name="object 169"/>
            <p:cNvSpPr/>
            <p:nvPr/>
          </p:nvSpPr>
          <p:spPr>
            <a:xfrm>
              <a:off x="5872300" y="2994958"/>
              <a:ext cx="27305" cy="27305"/>
            </a:xfrm>
            <a:custGeom>
              <a:avLst/>
              <a:gdLst/>
              <a:ahLst/>
              <a:cxnLst/>
              <a:rect l="l" t="t" r="r" b="b"/>
              <a:pathLst>
                <a:path w="27304" h="27305">
                  <a:moveTo>
                    <a:pt x="21183" y="0"/>
                  </a:moveTo>
                  <a:lnTo>
                    <a:pt x="6108" y="0"/>
                  </a:lnTo>
                  <a:lnTo>
                    <a:pt x="0" y="6108"/>
                  </a:lnTo>
                  <a:lnTo>
                    <a:pt x="0" y="21170"/>
                  </a:lnTo>
                  <a:lnTo>
                    <a:pt x="6108" y="27279"/>
                  </a:lnTo>
                  <a:lnTo>
                    <a:pt x="21183" y="27279"/>
                  </a:lnTo>
                  <a:lnTo>
                    <a:pt x="27292" y="21170"/>
                  </a:lnTo>
                  <a:lnTo>
                    <a:pt x="27292" y="13639"/>
                  </a:lnTo>
                  <a:lnTo>
                    <a:pt x="27292" y="6108"/>
                  </a:lnTo>
                  <a:lnTo>
                    <a:pt x="21183" y="0"/>
                  </a:lnTo>
                  <a:close/>
                </a:path>
              </a:pathLst>
            </a:custGeom>
            <a:solidFill>
              <a:srgbClr val="BCAFB8">
                <a:alpha val="9524"/>
              </a:srgbClr>
            </a:solidFill>
          </p:spPr>
          <p:txBody>
            <a:bodyPr wrap="square" lIns="0" tIns="0" rIns="0" bIns="0" rtlCol="0"/>
            <a:lstStyle/>
            <a:p>
              <a:endParaRPr dirty="0"/>
            </a:p>
          </p:txBody>
        </p:sp>
        <p:sp>
          <p:nvSpPr>
            <p:cNvPr id="170" name="object 170"/>
            <p:cNvSpPr/>
            <p:nvPr/>
          </p:nvSpPr>
          <p:spPr>
            <a:xfrm>
              <a:off x="5872508" y="2995126"/>
              <a:ext cx="26670" cy="26670"/>
            </a:xfrm>
            <a:custGeom>
              <a:avLst/>
              <a:gdLst/>
              <a:ahLst/>
              <a:cxnLst/>
              <a:rect l="l" t="t" r="r" b="b"/>
              <a:pathLst>
                <a:path w="26670" h="26669">
                  <a:moveTo>
                    <a:pt x="20637" y="0"/>
                  </a:moveTo>
                  <a:lnTo>
                    <a:pt x="5943" y="0"/>
                  </a:lnTo>
                  <a:lnTo>
                    <a:pt x="0" y="5956"/>
                  </a:lnTo>
                  <a:lnTo>
                    <a:pt x="0" y="20637"/>
                  </a:lnTo>
                  <a:lnTo>
                    <a:pt x="5943" y="26593"/>
                  </a:lnTo>
                  <a:lnTo>
                    <a:pt x="20637" y="26593"/>
                  </a:lnTo>
                  <a:lnTo>
                    <a:pt x="26593" y="20637"/>
                  </a:lnTo>
                  <a:lnTo>
                    <a:pt x="26593" y="13296"/>
                  </a:lnTo>
                  <a:lnTo>
                    <a:pt x="26593" y="5956"/>
                  </a:lnTo>
                  <a:lnTo>
                    <a:pt x="20637" y="0"/>
                  </a:lnTo>
                  <a:close/>
                </a:path>
              </a:pathLst>
            </a:custGeom>
            <a:solidFill>
              <a:srgbClr val="B3A7AF">
                <a:alpha val="14285"/>
              </a:srgbClr>
            </a:solidFill>
          </p:spPr>
          <p:txBody>
            <a:bodyPr wrap="square" lIns="0" tIns="0" rIns="0" bIns="0" rtlCol="0"/>
            <a:lstStyle/>
            <a:p>
              <a:endParaRPr dirty="0"/>
            </a:p>
          </p:txBody>
        </p:sp>
        <p:sp>
          <p:nvSpPr>
            <p:cNvPr id="171" name="object 171"/>
            <p:cNvSpPr/>
            <p:nvPr/>
          </p:nvSpPr>
          <p:spPr>
            <a:xfrm>
              <a:off x="5872702" y="2995293"/>
              <a:ext cx="26034" cy="26034"/>
            </a:xfrm>
            <a:custGeom>
              <a:avLst/>
              <a:gdLst/>
              <a:ahLst/>
              <a:cxnLst/>
              <a:rect l="l" t="t" r="r" b="b"/>
              <a:pathLst>
                <a:path w="26035" h="26035">
                  <a:moveTo>
                    <a:pt x="20104" y="0"/>
                  </a:moveTo>
                  <a:lnTo>
                    <a:pt x="5791" y="0"/>
                  </a:lnTo>
                  <a:lnTo>
                    <a:pt x="0" y="5803"/>
                  </a:lnTo>
                  <a:lnTo>
                    <a:pt x="0" y="20104"/>
                  </a:lnTo>
                  <a:lnTo>
                    <a:pt x="5791" y="25907"/>
                  </a:lnTo>
                  <a:lnTo>
                    <a:pt x="20104" y="25907"/>
                  </a:lnTo>
                  <a:lnTo>
                    <a:pt x="25908" y="20104"/>
                  </a:lnTo>
                  <a:lnTo>
                    <a:pt x="25908" y="12953"/>
                  </a:lnTo>
                  <a:lnTo>
                    <a:pt x="25908" y="5803"/>
                  </a:lnTo>
                  <a:lnTo>
                    <a:pt x="20104" y="0"/>
                  </a:lnTo>
                  <a:close/>
                </a:path>
              </a:pathLst>
            </a:custGeom>
            <a:solidFill>
              <a:srgbClr val="A99EA6">
                <a:alpha val="19046"/>
              </a:srgbClr>
            </a:solidFill>
          </p:spPr>
          <p:txBody>
            <a:bodyPr wrap="square" lIns="0" tIns="0" rIns="0" bIns="0" rtlCol="0"/>
            <a:lstStyle/>
            <a:p>
              <a:endParaRPr dirty="0"/>
            </a:p>
          </p:txBody>
        </p:sp>
        <p:sp>
          <p:nvSpPr>
            <p:cNvPr id="172" name="object 172"/>
            <p:cNvSpPr/>
            <p:nvPr/>
          </p:nvSpPr>
          <p:spPr>
            <a:xfrm>
              <a:off x="5872896" y="2995461"/>
              <a:ext cx="25400" cy="25400"/>
            </a:xfrm>
            <a:custGeom>
              <a:avLst/>
              <a:gdLst/>
              <a:ahLst/>
              <a:cxnLst/>
              <a:rect l="l" t="t" r="r" b="b"/>
              <a:pathLst>
                <a:path w="25400" h="25400">
                  <a:moveTo>
                    <a:pt x="19570" y="0"/>
                  </a:moveTo>
                  <a:lnTo>
                    <a:pt x="5638" y="0"/>
                  </a:lnTo>
                  <a:lnTo>
                    <a:pt x="0" y="5651"/>
                  </a:lnTo>
                  <a:lnTo>
                    <a:pt x="0" y="19570"/>
                  </a:lnTo>
                  <a:lnTo>
                    <a:pt x="5638" y="25222"/>
                  </a:lnTo>
                  <a:lnTo>
                    <a:pt x="19570" y="25222"/>
                  </a:lnTo>
                  <a:lnTo>
                    <a:pt x="25222" y="19570"/>
                  </a:lnTo>
                  <a:lnTo>
                    <a:pt x="25222" y="12611"/>
                  </a:lnTo>
                  <a:lnTo>
                    <a:pt x="25222" y="5651"/>
                  </a:lnTo>
                  <a:lnTo>
                    <a:pt x="19570" y="0"/>
                  </a:lnTo>
                  <a:close/>
                </a:path>
              </a:pathLst>
            </a:custGeom>
            <a:solidFill>
              <a:srgbClr val="9F949C">
                <a:alpha val="23808"/>
              </a:srgbClr>
            </a:solidFill>
          </p:spPr>
          <p:txBody>
            <a:bodyPr wrap="square" lIns="0" tIns="0" rIns="0" bIns="0" rtlCol="0"/>
            <a:lstStyle/>
            <a:p>
              <a:endParaRPr dirty="0"/>
            </a:p>
          </p:txBody>
        </p:sp>
        <p:sp>
          <p:nvSpPr>
            <p:cNvPr id="173" name="object 173"/>
            <p:cNvSpPr/>
            <p:nvPr/>
          </p:nvSpPr>
          <p:spPr>
            <a:xfrm>
              <a:off x="5873091" y="2995629"/>
              <a:ext cx="24765" cy="24765"/>
            </a:xfrm>
            <a:custGeom>
              <a:avLst/>
              <a:gdLst/>
              <a:ahLst/>
              <a:cxnLst/>
              <a:rect l="l" t="t" r="r" b="b"/>
              <a:pathLst>
                <a:path w="24764" h="24764">
                  <a:moveTo>
                    <a:pt x="19050" y="0"/>
                  </a:moveTo>
                  <a:lnTo>
                    <a:pt x="5486" y="0"/>
                  </a:lnTo>
                  <a:lnTo>
                    <a:pt x="0" y="5486"/>
                  </a:lnTo>
                  <a:lnTo>
                    <a:pt x="0" y="19050"/>
                  </a:lnTo>
                  <a:lnTo>
                    <a:pt x="5486" y="24536"/>
                  </a:lnTo>
                  <a:lnTo>
                    <a:pt x="19050" y="24536"/>
                  </a:lnTo>
                  <a:lnTo>
                    <a:pt x="24536" y="19050"/>
                  </a:lnTo>
                  <a:lnTo>
                    <a:pt x="24536" y="12268"/>
                  </a:lnTo>
                  <a:lnTo>
                    <a:pt x="24536" y="5486"/>
                  </a:lnTo>
                  <a:lnTo>
                    <a:pt x="19050" y="0"/>
                  </a:lnTo>
                  <a:close/>
                </a:path>
              </a:pathLst>
            </a:custGeom>
            <a:solidFill>
              <a:srgbClr val="948A92">
                <a:alpha val="28572"/>
              </a:srgbClr>
            </a:solidFill>
          </p:spPr>
          <p:txBody>
            <a:bodyPr wrap="square" lIns="0" tIns="0" rIns="0" bIns="0" rtlCol="0"/>
            <a:lstStyle/>
            <a:p>
              <a:endParaRPr dirty="0"/>
            </a:p>
          </p:txBody>
        </p:sp>
        <p:sp>
          <p:nvSpPr>
            <p:cNvPr id="174" name="object 174"/>
            <p:cNvSpPr/>
            <p:nvPr/>
          </p:nvSpPr>
          <p:spPr>
            <a:xfrm>
              <a:off x="5873285" y="2995796"/>
              <a:ext cx="24130" cy="24130"/>
            </a:xfrm>
            <a:custGeom>
              <a:avLst/>
              <a:gdLst/>
              <a:ahLst/>
              <a:cxnLst/>
              <a:rect l="l" t="t" r="r" b="b"/>
              <a:pathLst>
                <a:path w="24129" h="24130">
                  <a:moveTo>
                    <a:pt x="18516" y="0"/>
                  </a:moveTo>
                  <a:lnTo>
                    <a:pt x="5333" y="0"/>
                  </a:lnTo>
                  <a:lnTo>
                    <a:pt x="0" y="5334"/>
                  </a:lnTo>
                  <a:lnTo>
                    <a:pt x="0" y="18516"/>
                  </a:lnTo>
                  <a:lnTo>
                    <a:pt x="5333" y="23850"/>
                  </a:lnTo>
                  <a:lnTo>
                    <a:pt x="18516" y="23850"/>
                  </a:lnTo>
                  <a:lnTo>
                    <a:pt x="23850" y="18516"/>
                  </a:lnTo>
                  <a:lnTo>
                    <a:pt x="23850" y="11925"/>
                  </a:lnTo>
                  <a:lnTo>
                    <a:pt x="23850" y="5334"/>
                  </a:lnTo>
                  <a:lnTo>
                    <a:pt x="18516" y="0"/>
                  </a:lnTo>
                  <a:close/>
                </a:path>
              </a:pathLst>
            </a:custGeom>
            <a:solidFill>
              <a:srgbClr val="8A8288">
                <a:alpha val="33331"/>
              </a:srgbClr>
            </a:solidFill>
          </p:spPr>
          <p:txBody>
            <a:bodyPr wrap="square" lIns="0" tIns="0" rIns="0" bIns="0" rtlCol="0"/>
            <a:lstStyle/>
            <a:p>
              <a:endParaRPr dirty="0"/>
            </a:p>
          </p:txBody>
        </p:sp>
        <p:sp>
          <p:nvSpPr>
            <p:cNvPr id="175" name="object 175"/>
            <p:cNvSpPr/>
            <p:nvPr/>
          </p:nvSpPr>
          <p:spPr>
            <a:xfrm>
              <a:off x="5873479" y="2995964"/>
              <a:ext cx="23495" cy="23495"/>
            </a:xfrm>
            <a:custGeom>
              <a:avLst/>
              <a:gdLst/>
              <a:ahLst/>
              <a:cxnLst/>
              <a:rect l="l" t="t" r="r" b="b"/>
              <a:pathLst>
                <a:path w="23495" h="23494">
                  <a:moveTo>
                    <a:pt x="17983" y="0"/>
                  </a:moveTo>
                  <a:lnTo>
                    <a:pt x="5194" y="0"/>
                  </a:lnTo>
                  <a:lnTo>
                    <a:pt x="0" y="5181"/>
                  </a:lnTo>
                  <a:lnTo>
                    <a:pt x="0" y="17983"/>
                  </a:lnTo>
                  <a:lnTo>
                    <a:pt x="5194" y="23164"/>
                  </a:lnTo>
                  <a:lnTo>
                    <a:pt x="17983" y="23164"/>
                  </a:lnTo>
                  <a:lnTo>
                    <a:pt x="23164" y="17983"/>
                  </a:lnTo>
                  <a:lnTo>
                    <a:pt x="23164" y="11582"/>
                  </a:lnTo>
                  <a:lnTo>
                    <a:pt x="23164" y="5181"/>
                  </a:lnTo>
                  <a:lnTo>
                    <a:pt x="17983" y="0"/>
                  </a:lnTo>
                  <a:close/>
                </a:path>
              </a:pathLst>
            </a:custGeom>
            <a:solidFill>
              <a:srgbClr val="81797E">
                <a:alpha val="38095"/>
              </a:srgbClr>
            </a:solidFill>
          </p:spPr>
          <p:txBody>
            <a:bodyPr wrap="square" lIns="0" tIns="0" rIns="0" bIns="0" rtlCol="0"/>
            <a:lstStyle/>
            <a:p>
              <a:endParaRPr dirty="0"/>
            </a:p>
          </p:txBody>
        </p:sp>
        <p:sp>
          <p:nvSpPr>
            <p:cNvPr id="176" name="object 176"/>
            <p:cNvSpPr/>
            <p:nvPr/>
          </p:nvSpPr>
          <p:spPr>
            <a:xfrm>
              <a:off x="5873673" y="2996131"/>
              <a:ext cx="22860" cy="22860"/>
            </a:xfrm>
            <a:custGeom>
              <a:avLst/>
              <a:gdLst/>
              <a:ahLst/>
              <a:cxnLst/>
              <a:rect l="l" t="t" r="r" b="b"/>
              <a:pathLst>
                <a:path w="22860" h="22860">
                  <a:moveTo>
                    <a:pt x="17449" y="0"/>
                  </a:moveTo>
                  <a:lnTo>
                    <a:pt x="5029" y="0"/>
                  </a:lnTo>
                  <a:lnTo>
                    <a:pt x="0" y="5029"/>
                  </a:lnTo>
                  <a:lnTo>
                    <a:pt x="0" y="17449"/>
                  </a:lnTo>
                  <a:lnTo>
                    <a:pt x="5029" y="22478"/>
                  </a:lnTo>
                  <a:lnTo>
                    <a:pt x="17449" y="22478"/>
                  </a:lnTo>
                  <a:lnTo>
                    <a:pt x="22478" y="17449"/>
                  </a:lnTo>
                  <a:lnTo>
                    <a:pt x="22478" y="11239"/>
                  </a:lnTo>
                  <a:lnTo>
                    <a:pt x="22478" y="5029"/>
                  </a:lnTo>
                  <a:lnTo>
                    <a:pt x="17449" y="0"/>
                  </a:lnTo>
                  <a:close/>
                </a:path>
              </a:pathLst>
            </a:custGeom>
            <a:solidFill>
              <a:srgbClr val="776E75">
                <a:alpha val="42857"/>
              </a:srgbClr>
            </a:solidFill>
          </p:spPr>
          <p:txBody>
            <a:bodyPr wrap="square" lIns="0" tIns="0" rIns="0" bIns="0" rtlCol="0"/>
            <a:lstStyle/>
            <a:p>
              <a:endParaRPr dirty="0"/>
            </a:p>
          </p:txBody>
        </p:sp>
        <p:sp>
          <p:nvSpPr>
            <p:cNvPr id="177" name="object 177"/>
            <p:cNvSpPr/>
            <p:nvPr/>
          </p:nvSpPr>
          <p:spPr>
            <a:xfrm>
              <a:off x="5873868" y="2996299"/>
              <a:ext cx="22225" cy="22225"/>
            </a:xfrm>
            <a:custGeom>
              <a:avLst/>
              <a:gdLst/>
              <a:ahLst/>
              <a:cxnLst/>
              <a:rect l="l" t="t" r="r" b="b"/>
              <a:pathLst>
                <a:path w="22225" h="22225">
                  <a:moveTo>
                    <a:pt x="16916" y="0"/>
                  </a:moveTo>
                  <a:lnTo>
                    <a:pt x="4876" y="0"/>
                  </a:lnTo>
                  <a:lnTo>
                    <a:pt x="0" y="4876"/>
                  </a:lnTo>
                  <a:lnTo>
                    <a:pt x="0" y="16916"/>
                  </a:lnTo>
                  <a:lnTo>
                    <a:pt x="4876" y="21793"/>
                  </a:lnTo>
                  <a:lnTo>
                    <a:pt x="16916" y="21793"/>
                  </a:lnTo>
                  <a:lnTo>
                    <a:pt x="21793" y="16916"/>
                  </a:lnTo>
                  <a:lnTo>
                    <a:pt x="21793" y="10896"/>
                  </a:lnTo>
                  <a:lnTo>
                    <a:pt x="21793" y="4876"/>
                  </a:lnTo>
                  <a:lnTo>
                    <a:pt x="16916" y="0"/>
                  </a:lnTo>
                  <a:close/>
                </a:path>
              </a:pathLst>
            </a:custGeom>
            <a:solidFill>
              <a:srgbClr val="6C666B">
                <a:alpha val="47618"/>
              </a:srgbClr>
            </a:solidFill>
          </p:spPr>
          <p:txBody>
            <a:bodyPr wrap="square" lIns="0" tIns="0" rIns="0" bIns="0" rtlCol="0"/>
            <a:lstStyle/>
            <a:p>
              <a:endParaRPr dirty="0"/>
            </a:p>
          </p:txBody>
        </p:sp>
        <p:sp>
          <p:nvSpPr>
            <p:cNvPr id="178" name="object 178"/>
            <p:cNvSpPr/>
            <p:nvPr/>
          </p:nvSpPr>
          <p:spPr>
            <a:xfrm>
              <a:off x="5874075" y="2996467"/>
              <a:ext cx="21590" cy="21590"/>
            </a:xfrm>
            <a:custGeom>
              <a:avLst/>
              <a:gdLst/>
              <a:ahLst/>
              <a:cxnLst/>
              <a:rect l="l" t="t" r="r" b="b"/>
              <a:pathLst>
                <a:path w="21589" h="21589">
                  <a:moveTo>
                    <a:pt x="16370" y="0"/>
                  </a:moveTo>
                  <a:lnTo>
                    <a:pt x="4724" y="0"/>
                  </a:lnTo>
                  <a:lnTo>
                    <a:pt x="0" y="4724"/>
                  </a:lnTo>
                  <a:lnTo>
                    <a:pt x="0" y="16383"/>
                  </a:lnTo>
                  <a:lnTo>
                    <a:pt x="4724" y="21107"/>
                  </a:lnTo>
                  <a:lnTo>
                    <a:pt x="16370" y="21107"/>
                  </a:lnTo>
                  <a:lnTo>
                    <a:pt x="21094" y="16383"/>
                  </a:lnTo>
                  <a:lnTo>
                    <a:pt x="21094" y="10553"/>
                  </a:lnTo>
                  <a:lnTo>
                    <a:pt x="21094" y="4724"/>
                  </a:lnTo>
                  <a:lnTo>
                    <a:pt x="16370" y="0"/>
                  </a:lnTo>
                  <a:close/>
                </a:path>
              </a:pathLst>
            </a:custGeom>
            <a:solidFill>
              <a:srgbClr val="635D61">
                <a:alpha val="52380"/>
              </a:srgbClr>
            </a:solidFill>
          </p:spPr>
          <p:txBody>
            <a:bodyPr wrap="square" lIns="0" tIns="0" rIns="0" bIns="0" rtlCol="0"/>
            <a:lstStyle/>
            <a:p>
              <a:endParaRPr dirty="0"/>
            </a:p>
          </p:txBody>
        </p:sp>
        <p:sp>
          <p:nvSpPr>
            <p:cNvPr id="179" name="object 179"/>
            <p:cNvSpPr/>
            <p:nvPr/>
          </p:nvSpPr>
          <p:spPr>
            <a:xfrm>
              <a:off x="5874269" y="2996634"/>
              <a:ext cx="20955" cy="20955"/>
            </a:xfrm>
            <a:custGeom>
              <a:avLst/>
              <a:gdLst/>
              <a:ahLst/>
              <a:cxnLst/>
              <a:rect l="l" t="t" r="r" b="b"/>
              <a:pathLst>
                <a:path w="20954" h="20955">
                  <a:moveTo>
                    <a:pt x="15836" y="0"/>
                  </a:moveTo>
                  <a:lnTo>
                    <a:pt x="4572" y="0"/>
                  </a:lnTo>
                  <a:lnTo>
                    <a:pt x="0" y="4571"/>
                  </a:lnTo>
                  <a:lnTo>
                    <a:pt x="0" y="15849"/>
                  </a:lnTo>
                  <a:lnTo>
                    <a:pt x="4572" y="20421"/>
                  </a:lnTo>
                  <a:lnTo>
                    <a:pt x="15836" y="20421"/>
                  </a:lnTo>
                  <a:lnTo>
                    <a:pt x="20408" y="15849"/>
                  </a:lnTo>
                  <a:lnTo>
                    <a:pt x="20408" y="10210"/>
                  </a:lnTo>
                  <a:lnTo>
                    <a:pt x="20408" y="4571"/>
                  </a:lnTo>
                  <a:lnTo>
                    <a:pt x="15836" y="0"/>
                  </a:lnTo>
                  <a:close/>
                </a:path>
              </a:pathLst>
            </a:custGeom>
            <a:solidFill>
              <a:srgbClr val="5A5357">
                <a:alpha val="57141"/>
              </a:srgbClr>
            </a:solidFill>
          </p:spPr>
          <p:txBody>
            <a:bodyPr wrap="square" lIns="0" tIns="0" rIns="0" bIns="0" rtlCol="0"/>
            <a:lstStyle/>
            <a:p>
              <a:endParaRPr dirty="0"/>
            </a:p>
          </p:txBody>
        </p:sp>
        <p:sp>
          <p:nvSpPr>
            <p:cNvPr id="180" name="object 180"/>
            <p:cNvSpPr/>
            <p:nvPr/>
          </p:nvSpPr>
          <p:spPr>
            <a:xfrm>
              <a:off x="5874463" y="2996802"/>
              <a:ext cx="20320" cy="20320"/>
            </a:xfrm>
            <a:custGeom>
              <a:avLst/>
              <a:gdLst/>
              <a:ahLst/>
              <a:cxnLst/>
              <a:rect l="l" t="t" r="r" b="b"/>
              <a:pathLst>
                <a:path w="20320" h="20319">
                  <a:moveTo>
                    <a:pt x="15303" y="0"/>
                  </a:moveTo>
                  <a:lnTo>
                    <a:pt x="4419" y="0"/>
                  </a:lnTo>
                  <a:lnTo>
                    <a:pt x="0" y="4419"/>
                  </a:lnTo>
                  <a:lnTo>
                    <a:pt x="0" y="15316"/>
                  </a:lnTo>
                  <a:lnTo>
                    <a:pt x="4419" y="19735"/>
                  </a:lnTo>
                  <a:lnTo>
                    <a:pt x="15303" y="19735"/>
                  </a:lnTo>
                  <a:lnTo>
                    <a:pt x="19723" y="15316"/>
                  </a:lnTo>
                  <a:lnTo>
                    <a:pt x="19723" y="9867"/>
                  </a:lnTo>
                  <a:lnTo>
                    <a:pt x="19723" y="4419"/>
                  </a:lnTo>
                  <a:lnTo>
                    <a:pt x="15303" y="0"/>
                  </a:lnTo>
                  <a:close/>
                </a:path>
              </a:pathLst>
            </a:custGeom>
            <a:solidFill>
              <a:srgbClr val="50494E">
                <a:alpha val="61903"/>
              </a:srgbClr>
            </a:solidFill>
          </p:spPr>
          <p:txBody>
            <a:bodyPr wrap="square" lIns="0" tIns="0" rIns="0" bIns="0" rtlCol="0"/>
            <a:lstStyle/>
            <a:p>
              <a:endParaRPr dirty="0"/>
            </a:p>
          </p:txBody>
        </p:sp>
        <p:sp>
          <p:nvSpPr>
            <p:cNvPr id="181" name="object 181"/>
            <p:cNvSpPr/>
            <p:nvPr/>
          </p:nvSpPr>
          <p:spPr>
            <a:xfrm>
              <a:off x="5874657" y="2996970"/>
              <a:ext cx="19050" cy="19050"/>
            </a:xfrm>
            <a:custGeom>
              <a:avLst/>
              <a:gdLst/>
              <a:ahLst/>
              <a:cxnLst/>
              <a:rect l="l" t="t" r="r" b="b"/>
              <a:pathLst>
                <a:path w="19050" h="19050">
                  <a:moveTo>
                    <a:pt x="14770" y="0"/>
                  </a:moveTo>
                  <a:lnTo>
                    <a:pt x="4267" y="0"/>
                  </a:lnTo>
                  <a:lnTo>
                    <a:pt x="0" y="4267"/>
                  </a:lnTo>
                  <a:lnTo>
                    <a:pt x="0" y="14782"/>
                  </a:lnTo>
                  <a:lnTo>
                    <a:pt x="4267" y="19050"/>
                  </a:lnTo>
                  <a:lnTo>
                    <a:pt x="14770" y="19050"/>
                  </a:lnTo>
                  <a:lnTo>
                    <a:pt x="19037" y="14782"/>
                  </a:lnTo>
                  <a:lnTo>
                    <a:pt x="19037" y="9525"/>
                  </a:lnTo>
                  <a:lnTo>
                    <a:pt x="19037" y="4267"/>
                  </a:lnTo>
                  <a:lnTo>
                    <a:pt x="14770" y="0"/>
                  </a:lnTo>
                  <a:close/>
                </a:path>
              </a:pathLst>
            </a:custGeom>
            <a:solidFill>
              <a:srgbClr val="464144">
                <a:alpha val="66667"/>
              </a:srgbClr>
            </a:solidFill>
          </p:spPr>
          <p:txBody>
            <a:bodyPr wrap="square" lIns="0" tIns="0" rIns="0" bIns="0" rtlCol="0"/>
            <a:lstStyle/>
            <a:p>
              <a:endParaRPr dirty="0"/>
            </a:p>
          </p:txBody>
        </p:sp>
        <p:sp>
          <p:nvSpPr>
            <p:cNvPr id="182" name="object 182"/>
            <p:cNvSpPr/>
            <p:nvPr/>
          </p:nvSpPr>
          <p:spPr>
            <a:xfrm>
              <a:off x="5874852" y="2997150"/>
              <a:ext cx="18415" cy="18415"/>
            </a:xfrm>
            <a:custGeom>
              <a:avLst/>
              <a:gdLst/>
              <a:ahLst/>
              <a:cxnLst/>
              <a:rect l="l" t="t" r="r" b="b"/>
              <a:pathLst>
                <a:path w="18414" h="18414">
                  <a:moveTo>
                    <a:pt x="14249" y="0"/>
                  </a:moveTo>
                  <a:lnTo>
                    <a:pt x="4114" y="0"/>
                  </a:lnTo>
                  <a:lnTo>
                    <a:pt x="0" y="4102"/>
                  </a:lnTo>
                  <a:lnTo>
                    <a:pt x="0" y="14236"/>
                  </a:lnTo>
                  <a:lnTo>
                    <a:pt x="4114" y="18338"/>
                  </a:lnTo>
                  <a:lnTo>
                    <a:pt x="14249" y="18338"/>
                  </a:lnTo>
                  <a:lnTo>
                    <a:pt x="18351" y="14236"/>
                  </a:lnTo>
                  <a:lnTo>
                    <a:pt x="18351" y="9169"/>
                  </a:lnTo>
                  <a:lnTo>
                    <a:pt x="18351" y="4102"/>
                  </a:lnTo>
                  <a:lnTo>
                    <a:pt x="14249" y="0"/>
                  </a:lnTo>
                  <a:close/>
                </a:path>
              </a:pathLst>
            </a:custGeom>
            <a:solidFill>
              <a:srgbClr val="3B383A">
                <a:alpha val="71426"/>
              </a:srgbClr>
            </a:solidFill>
          </p:spPr>
          <p:txBody>
            <a:bodyPr wrap="square" lIns="0" tIns="0" rIns="0" bIns="0" rtlCol="0"/>
            <a:lstStyle/>
            <a:p>
              <a:endParaRPr dirty="0"/>
            </a:p>
          </p:txBody>
        </p:sp>
        <p:sp>
          <p:nvSpPr>
            <p:cNvPr id="183" name="object 183"/>
            <p:cNvSpPr/>
            <p:nvPr/>
          </p:nvSpPr>
          <p:spPr>
            <a:xfrm>
              <a:off x="5875046" y="2997318"/>
              <a:ext cx="17780" cy="17780"/>
            </a:xfrm>
            <a:custGeom>
              <a:avLst/>
              <a:gdLst/>
              <a:ahLst/>
              <a:cxnLst/>
              <a:rect l="l" t="t" r="r" b="b"/>
              <a:pathLst>
                <a:path w="17779" h="17780">
                  <a:moveTo>
                    <a:pt x="13716" y="0"/>
                  </a:moveTo>
                  <a:lnTo>
                    <a:pt x="3962" y="0"/>
                  </a:lnTo>
                  <a:lnTo>
                    <a:pt x="0" y="3949"/>
                  </a:lnTo>
                  <a:lnTo>
                    <a:pt x="0" y="13703"/>
                  </a:lnTo>
                  <a:lnTo>
                    <a:pt x="3962" y="17652"/>
                  </a:lnTo>
                  <a:lnTo>
                    <a:pt x="13716" y="17652"/>
                  </a:lnTo>
                  <a:lnTo>
                    <a:pt x="17665" y="13703"/>
                  </a:lnTo>
                  <a:lnTo>
                    <a:pt x="17665" y="8826"/>
                  </a:lnTo>
                  <a:lnTo>
                    <a:pt x="17665" y="3949"/>
                  </a:lnTo>
                  <a:lnTo>
                    <a:pt x="13716" y="0"/>
                  </a:lnTo>
                  <a:close/>
                </a:path>
              </a:pathLst>
            </a:custGeom>
            <a:solidFill>
              <a:srgbClr val="312D30">
                <a:alpha val="76190"/>
              </a:srgbClr>
            </a:solidFill>
          </p:spPr>
          <p:txBody>
            <a:bodyPr wrap="square" lIns="0" tIns="0" rIns="0" bIns="0" rtlCol="0"/>
            <a:lstStyle/>
            <a:p>
              <a:endParaRPr dirty="0"/>
            </a:p>
          </p:txBody>
        </p:sp>
        <p:sp>
          <p:nvSpPr>
            <p:cNvPr id="184" name="object 184"/>
            <p:cNvSpPr/>
            <p:nvPr/>
          </p:nvSpPr>
          <p:spPr>
            <a:xfrm>
              <a:off x="5875240" y="2997487"/>
              <a:ext cx="17145" cy="17145"/>
            </a:xfrm>
            <a:custGeom>
              <a:avLst/>
              <a:gdLst/>
              <a:ahLst/>
              <a:cxnLst/>
              <a:rect l="l" t="t" r="r" b="b"/>
              <a:pathLst>
                <a:path w="17145" h="17144">
                  <a:moveTo>
                    <a:pt x="13182" y="0"/>
                  </a:moveTo>
                  <a:lnTo>
                    <a:pt x="3809" y="0"/>
                  </a:lnTo>
                  <a:lnTo>
                    <a:pt x="0" y="3797"/>
                  </a:lnTo>
                  <a:lnTo>
                    <a:pt x="0" y="13169"/>
                  </a:lnTo>
                  <a:lnTo>
                    <a:pt x="3809" y="16967"/>
                  </a:lnTo>
                  <a:lnTo>
                    <a:pt x="13182" y="16967"/>
                  </a:lnTo>
                  <a:lnTo>
                    <a:pt x="16979" y="13169"/>
                  </a:lnTo>
                  <a:lnTo>
                    <a:pt x="16979" y="8483"/>
                  </a:lnTo>
                  <a:lnTo>
                    <a:pt x="16979" y="3797"/>
                  </a:lnTo>
                  <a:lnTo>
                    <a:pt x="13182" y="0"/>
                  </a:lnTo>
                  <a:close/>
                </a:path>
              </a:pathLst>
            </a:custGeom>
            <a:solidFill>
              <a:srgbClr val="282427">
                <a:alpha val="80952"/>
              </a:srgbClr>
            </a:solidFill>
          </p:spPr>
          <p:txBody>
            <a:bodyPr wrap="square" lIns="0" tIns="0" rIns="0" bIns="0" rtlCol="0"/>
            <a:lstStyle/>
            <a:p>
              <a:endParaRPr dirty="0"/>
            </a:p>
          </p:txBody>
        </p:sp>
        <p:sp>
          <p:nvSpPr>
            <p:cNvPr id="185" name="object 185"/>
            <p:cNvSpPr/>
            <p:nvPr/>
          </p:nvSpPr>
          <p:spPr>
            <a:xfrm>
              <a:off x="5875435" y="2997654"/>
              <a:ext cx="16510" cy="16510"/>
            </a:xfrm>
            <a:custGeom>
              <a:avLst/>
              <a:gdLst/>
              <a:ahLst/>
              <a:cxnLst/>
              <a:rect l="l" t="t" r="r" b="b"/>
              <a:pathLst>
                <a:path w="16510" h="16510">
                  <a:moveTo>
                    <a:pt x="12649" y="0"/>
                  </a:moveTo>
                  <a:lnTo>
                    <a:pt x="3657" y="0"/>
                  </a:lnTo>
                  <a:lnTo>
                    <a:pt x="0" y="3644"/>
                  </a:lnTo>
                  <a:lnTo>
                    <a:pt x="0" y="12636"/>
                  </a:lnTo>
                  <a:lnTo>
                    <a:pt x="3657" y="16281"/>
                  </a:lnTo>
                  <a:lnTo>
                    <a:pt x="12649" y="16281"/>
                  </a:lnTo>
                  <a:lnTo>
                    <a:pt x="16294" y="12636"/>
                  </a:lnTo>
                  <a:lnTo>
                    <a:pt x="16294" y="8140"/>
                  </a:lnTo>
                  <a:lnTo>
                    <a:pt x="16294" y="3644"/>
                  </a:lnTo>
                  <a:lnTo>
                    <a:pt x="12649" y="0"/>
                  </a:lnTo>
                  <a:close/>
                </a:path>
              </a:pathLst>
            </a:custGeom>
            <a:solidFill>
              <a:srgbClr val="1E1C1D">
                <a:alpha val="85713"/>
              </a:srgbClr>
            </a:solidFill>
          </p:spPr>
          <p:txBody>
            <a:bodyPr wrap="square" lIns="0" tIns="0" rIns="0" bIns="0" rtlCol="0"/>
            <a:lstStyle/>
            <a:p>
              <a:endParaRPr dirty="0"/>
            </a:p>
          </p:txBody>
        </p:sp>
        <p:sp>
          <p:nvSpPr>
            <p:cNvPr id="186" name="object 186"/>
            <p:cNvSpPr/>
            <p:nvPr/>
          </p:nvSpPr>
          <p:spPr>
            <a:xfrm>
              <a:off x="5875643" y="2997822"/>
              <a:ext cx="15875" cy="15875"/>
            </a:xfrm>
            <a:custGeom>
              <a:avLst/>
              <a:gdLst/>
              <a:ahLst/>
              <a:cxnLst/>
              <a:rect l="l" t="t" r="r" b="b"/>
              <a:pathLst>
                <a:path w="15875" h="15875">
                  <a:moveTo>
                    <a:pt x="12103" y="0"/>
                  </a:moveTo>
                  <a:lnTo>
                    <a:pt x="3492" y="0"/>
                  </a:lnTo>
                  <a:lnTo>
                    <a:pt x="0" y="3492"/>
                  </a:lnTo>
                  <a:lnTo>
                    <a:pt x="0" y="12103"/>
                  </a:lnTo>
                  <a:lnTo>
                    <a:pt x="3492" y="15595"/>
                  </a:lnTo>
                  <a:lnTo>
                    <a:pt x="12103" y="15595"/>
                  </a:lnTo>
                  <a:lnTo>
                    <a:pt x="15595" y="12103"/>
                  </a:lnTo>
                  <a:lnTo>
                    <a:pt x="15595" y="7797"/>
                  </a:lnTo>
                  <a:lnTo>
                    <a:pt x="15595" y="3492"/>
                  </a:lnTo>
                  <a:lnTo>
                    <a:pt x="12103" y="0"/>
                  </a:lnTo>
                  <a:close/>
                </a:path>
              </a:pathLst>
            </a:custGeom>
            <a:solidFill>
              <a:srgbClr val="131313">
                <a:alpha val="90475"/>
              </a:srgbClr>
            </a:solidFill>
          </p:spPr>
          <p:txBody>
            <a:bodyPr wrap="square" lIns="0" tIns="0" rIns="0" bIns="0" rtlCol="0"/>
            <a:lstStyle/>
            <a:p>
              <a:endParaRPr dirty="0"/>
            </a:p>
          </p:txBody>
        </p:sp>
        <p:sp>
          <p:nvSpPr>
            <p:cNvPr id="187" name="object 187"/>
            <p:cNvSpPr/>
            <p:nvPr/>
          </p:nvSpPr>
          <p:spPr>
            <a:xfrm>
              <a:off x="5875837" y="2997988"/>
              <a:ext cx="15240" cy="15240"/>
            </a:xfrm>
            <a:custGeom>
              <a:avLst/>
              <a:gdLst/>
              <a:ahLst/>
              <a:cxnLst/>
              <a:rect l="l" t="t" r="r" b="b"/>
              <a:pathLst>
                <a:path w="15239" h="15239">
                  <a:moveTo>
                    <a:pt x="11569" y="0"/>
                  </a:moveTo>
                  <a:lnTo>
                    <a:pt x="3340" y="0"/>
                  </a:lnTo>
                  <a:lnTo>
                    <a:pt x="0" y="3340"/>
                  </a:lnTo>
                  <a:lnTo>
                    <a:pt x="0" y="11569"/>
                  </a:lnTo>
                  <a:lnTo>
                    <a:pt x="3340" y="14909"/>
                  </a:lnTo>
                  <a:lnTo>
                    <a:pt x="11569" y="14909"/>
                  </a:lnTo>
                  <a:lnTo>
                    <a:pt x="14909" y="11569"/>
                  </a:lnTo>
                  <a:lnTo>
                    <a:pt x="14909" y="7454"/>
                  </a:lnTo>
                  <a:lnTo>
                    <a:pt x="14909" y="3340"/>
                  </a:lnTo>
                  <a:lnTo>
                    <a:pt x="11569" y="0"/>
                  </a:lnTo>
                  <a:close/>
                </a:path>
              </a:pathLst>
            </a:custGeom>
            <a:solidFill>
              <a:srgbClr val="090809">
                <a:alpha val="95236"/>
              </a:srgbClr>
            </a:solidFill>
          </p:spPr>
          <p:txBody>
            <a:bodyPr wrap="square" lIns="0" tIns="0" rIns="0" bIns="0" rtlCol="0"/>
            <a:lstStyle/>
            <a:p>
              <a:endParaRPr dirty="0"/>
            </a:p>
          </p:txBody>
        </p:sp>
        <p:sp>
          <p:nvSpPr>
            <p:cNvPr id="188" name="object 188"/>
            <p:cNvSpPr/>
            <p:nvPr/>
          </p:nvSpPr>
          <p:spPr>
            <a:xfrm>
              <a:off x="5876032" y="2998156"/>
              <a:ext cx="14604" cy="14604"/>
            </a:xfrm>
            <a:custGeom>
              <a:avLst/>
              <a:gdLst/>
              <a:ahLst/>
              <a:cxnLst/>
              <a:rect l="l" t="t" r="r" b="b"/>
              <a:pathLst>
                <a:path w="14604" h="14605">
                  <a:moveTo>
                    <a:pt x="11036" y="0"/>
                  </a:moveTo>
                  <a:lnTo>
                    <a:pt x="3187" y="0"/>
                  </a:lnTo>
                  <a:lnTo>
                    <a:pt x="0" y="3187"/>
                  </a:lnTo>
                  <a:lnTo>
                    <a:pt x="0" y="11036"/>
                  </a:lnTo>
                  <a:lnTo>
                    <a:pt x="3187" y="14224"/>
                  </a:lnTo>
                  <a:lnTo>
                    <a:pt x="11036" y="14224"/>
                  </a:lnTo>
                  <a:lnTo>
                    <a:pt x="14224" y="11036"/>
                  </a:lnTo>
                  <a:lnTo>
                    <a:pt x="14224" y="7112"/>
                  </a:lnTo>
                  <a:lnTo>
                    <a:pt x="14224" y="3187"/>
                  </a:lnTo>
                  <a:lnTo>
                    <a:pt x="11036" y="0"/>
                  </a:lnTo>
                  <a:close/>
                </a:path>
              </a:pathLst>
            </a:custGeom>
            <a:solidFill>
              <a:srgbClr val="000000"/>
            </a:solidFill>
          </p:spPr>
          <p:txBody>
            <a:bodyPr wrap="square" lIns="0" tIns="0" rIns="0" bIns="0" rtlCol="0"/>
            <a:lstStyle/>
            <a:p>
              <a:endParaRPr dirty="0"/>
            </a:p>
          </p:txBody>
        </p:sp>
        <p:pic>
          <p:nvPicPr>
            <p:cNvPr id="189" name="object 189"/>
            <p:cNvPicPr/>
            <p:nvPr/>
          </p:nvPicPr>
          <p:blipFill>
            <a:blip r:embed="rId21" cstate="print"/>
            <a:stretch>
              <a:fillRect/>
            </a:stretch>
          </p:blipFill>
          <p:spPr>
            <a:xfrm>
              <a:off x="5873673" y="2995777"/>
              <a:ext cx="18859" cy="18859"/>
            </a:xfrm>
            <a:prstGeom prst="rect">
              <a:avLst/>
            </a:prstGeom>
          </p:spPr>
        </p:pic>
        <p:sp>
          <p:nvSpPr>
            <p:cNvPr id="190" name="object 190"/>
            <p:cNvSpPr/>
            <p:nvPr/>
          </p:nvSpPr>
          <p:spPr>
            <a:xfrm>
              <a:off x="5841830" y="2994790"/>
              <a:ext cx="28575" cy="28575"/>
            </a:xfrm>
            <a:custGeom>
              <a:avLst/>
              <a:gdLst/>
              <a:ahLst/>
              <a:cxnLst/>
              <a:rect l="l" t="t" r="r" b="b"/>
              <a:pathLst>
                <a:path w="28575" h="28575">
                  <a:moveTo>
                    <a:pt x="21716" y="0"/>
                  </a:moveTo>
                  <a:lnTo>
                    <a:pt x="6261" y="0"/>
                  </a:lnTo>
                  <a:lnTo>
                    <a:pt x="0" y="6261"/>
                  </a:lnTo>
                  <a:lnTo>
                    <a:pt x="0" y="21704"/>
                  </a:lnTo>
                  <a:lnTo>
                    <a:pt x="6261" y="27965"/>
                  </a:lnTo>
                  <a:lnTo>
                    <a:pt x="21716" y="27965"/>
                  </a:lnTo>
                  <a:lnTo>
                    <a:pt x="27978" y="21704"/>
                  </a:lnTo>
                  <a:lnTo>
                    <a:pt x="27978" y="13982"/>
                  </a:lnTo>
                  <a:lnTo>
                    <a:pt x="27978" y="6261"/>
                  </a:lnTo>
                  <a:lnTo>
                    <a:pt x="21716" y="0"/>
                  </a:lnTo>
                  <a:close/>
                </a:path>
              </a:pathLst>
            </a:custGeom>
            <a:solidFill>
              <a:srgbClr val="C6B9C3">
                <a:alpha val="4762"/>
              </a:srgbClr>
            </a:solidFill>
          </p:spPr>
          <p:txBody>
            <a:bodyPr wrap="square" lIns="0" tIns="0" rIns="0" bIns="0" rtlCol="0"/>
            <a:lstStyle/>
            <a:p>
              <a:endParaRPr dirty="0"/>
            </a:p>
          </p:txBody>
        </p:sp>
        <p:sp>
          <p:nvSpPr>
            <p:cNvPr id="191" name="object 191"/>
            <p:cNvSpPr/>
            <p:nvPr/>
          </p:nvSpPr>
          <p:spPr>
            <a:xfrm>
              <a:off x="5842025" y="2994958"/>
              <a:ext cx="27305" cy="27305"/>
            </a:xfrm>
            <a:custGeom>
              <a:avLst/>
              <a:gdLst/>
              <a:ahLst/>
              <a:cxnLst/>
              <a:rect l="l" t="t" r="r" b="b"/>
              <a:pathLst>
                <a:path w="27304" h="27305">
                  <a:moveTo>
                    <a:pt x="21183" y="0"/>
                  </a:moveTo>
                  <a:lnTo>
                    <a:pt x="6108" y="0"/>
                  </a:lnTo>
                  <a:lnTo>
                    <a:pt x="0" y="6108"/>
                  </a:lnTo>
                  <a:lnTo>
                    <a:pt x="0" y="21170"/>
                  </a:lnTo>
                  <a:lnTo>
                    <a:pt x="6108" y="27279"/>
                  </a:lnTo>
                  <a:lnTo>
                    <a:pt x="21183" y="27279"/>
                  </a:lnTo>
                  <a:lnTo>
                    <a:pt x="27292" y="21170"/>
                  </a:lnTo>
                  <a:lnTo>
                    <a:pt x="27292" y="13639"/>
                  </a:lnTo>
                  <a:lnTo>
                    <a:pt x="27292" y="6108"/>
                  </a:lnTo>
                  <a:lnTo>
                    <a:pt x="21183" y="0"/>
                  </a:lnTo>
                  <a:close/>
                </a:path>
              </a:pathLst>
            </a:custGeom>
            <a:solidFill>
              <a:srgbClr val="BCAFB8">
                <a:alpha val="9524"/>
              </a:srgbClr>
            </a:solidFill>
          </p:spPr>
          <p:txBody>
            <a:bodyPr wrap="square" lIns="0" tIns="0" rIns="0" bIns="0" rtlCol="0"/>
            <a:lstStyle/>
            <a:p>
              <a:endParaRPr dirty="0"/>
            </a:p>
          </p:txBody>
        </p:sp>
        <p:sp>
          <p:nvSpPr>
            <p:cNvPr id="192" name="object 192"/>
            <p:cNvSpPr/>
            <p:nvPr/>
          </p:nvSpPr>
          <p:spPr>
            <a:xfrm>
              <a:off x="5842232" y="2995126"/>
              <a:ext cx="26670" cy="26670"/>
            </a:xfrm>
            <a:custGeom>
              <a:avLst/>
              <a:gdLst/>
              <a:ahLst/>
              <a:cxnLst/>
              <a:rect l="l" t="t" r="r" b="b"/>
              <a:pathLst>
                <a:path w="26670" h="26669">
                  <a:moveTo>
                    <a:pt x="20637" y="0"/>
                  </a:moveTo>
                  <a:lnTo>
                    <a:pt x="5943" y="0"/>
                  </a:lnTo>
                  <a:lnTo>
                    <a:pt x="0" y="5956"/>
                  </a:lnTo>
                  <a:lnTo>
                    <a:pt x="0" y="20637"/>
                  </a:lnTo>
                  <a:lnTo>
                    <a:pt x="5943" y="26593"/>
                  </a:lnTo>
                  <a:lnTo>
                    <a:pt x="20637" y="26593"/>
                  </a:lnTo>
                  <a:lnTo>
                    <a:pt x="26593" y="20637"/>
                  </a:lnTo>
                  <a:lnTo>
                    <a:pt x="26593" y="13296"/>
                  </a:lnTo>
                  <a:lnTo>
                    <a:pt x="26593" y="5956"/>
                  </a:lnTo>
                  <a:lnTo>
                    <a:pt x="20637" y="0"/>
                  </a:lnTo>
                  <a:close/>
                </a:path>
              </a:pathLst>
            </a:custGeom>
            <a:solidFill>
              <a:srgbClr val="B3A7AF">
                <a:alpha val="14285"/>
              </a:srgbClr>
            </a:solidFill>
          </p:spPr>
          <p:txBody>
            <a:bodyPr wrap="square" lIns="0" tIns="0" rIns="0" bIns="0" rtlCol="0"/>
            <a:lstStyle/>
            <a:p>
              <a:endParaRPr dirty="0"/>
            </a:p>
          </p:txBody>
        </p:sp>
        <p:sp>
          <p:nvSpPr>
            <p:cNvPr id="193" name="object 193"/>
            <p:cNvSpPr/>
            <p:nvPr/>
          </p:nvSpPr>
          <p:spPr>
            <a:xfrm>
              <a:off x="5842426" y="2995293"/>
              <a:ext cx="26034" cy="26034"/>
            </a:xfrm>
            <a:custGeom>
              <a:avLst/>
              <a:gdLst/>
              <a:ahLst/>
              <a:cxnLst/>
              <a:rect l="l" t="t" r="r" b="b"/>
              <a:pathLst>
                <a:path w="26035" h="26035">
                  <a:moveTo>
                    <a:pt x="20104" y="0"/>
                  </a:moveTo>
                  <a:lnTo>
                    <a:pt x="5791" y="0"/>
                  </a:lnTo>
                  <a:lnTo>
                    <a:pt x="0" y="5803"/>
                  </a:lnTo>
                  <a:lnTo>
                    <a:pt x="0" y="20104"/>
                  </a:lnTo>
                  <a:lnTo>
                    <a:pt x="5791" y="25907"/>
                  </a:lnTo>
                  <a:lnTo>
                    <a:pt x="20104" y="25907"/>
                  </a:lnTo>
                  <a:lnTo>
                    <a:pt x="25908" y="20104"/>
                  </a:lnTo>
                  <a:lnTo>
                    <a:pt x="25908" y="12953"/>
                  </a:lnTo>
                  <a:lnTo>
                    <a:pt x="25908" y="5803"/>
                  </a:lnTo>
                  <a:lnTo>
                    <a:pt x="20104" y="0"/>
                  </a:lnTo>
                  <a:close/>
                </a:path>
              </a:pathLst>
            </a:custGeom>
            <a:solidFill>
              <a:srgbClr val="A99EA6">
                <a:alpha val="19046"/>
              </a:srgbClr>
            </a:solidFill>
          </p:spPr>
          <p:txBody>
            <a:bodyPr wrap="square" lIns="0" tIns="0" rIns="0" bIns="0" rtlCol="0"/>
            <a:lstStyle/>
            <a:p>
              <a:endParaRPr dirty="0"/>
            </a:p>
          </p:txBody>
        </p:sp>
        <p:sp>
          <p:nvSpPr>
            <p:cNvPr id="194" name="object 194"/>
            <p:cNvSpPr/>
            <p:nvPr/>
          </p:nvSpPr>
          <p:spPr>
            <a:xfrm>
              <a:off x="5842621" y="2995461"/>
              <a:ext cx="25400" cy="25400"/>
            </a:xfrm>
            <a:custGeom>
              <a:avLst/>
              <a:gdLst/>
              <a:ahLst/>
              <a:cxnLst/>
              <a:rect l="l" t="t" r="r" b="b"/>
              <a:pathLst>
                <a:path w="25400" h="25400">
                  <a:moveTo>
                    <a:pt x="19570" y="0"/>
                  </a:moveTo>
                  <a:lnTo>
                    <a:pt x="5638" y="0"/>
                  </a:lnTo>
                  <a:lnTo>
                    <a:pt x="0" y="5651"/>
                  </a:lnTo>
                  <a:lnTo>
                    <a:pt x="0" y="19570"/>
                  </a:lnTo>
                  <a:lnTo>
                    <a:pt x="5638" y="25222"/>
                  </a:lnTo>
                  <a:lnTo>
                    <a:pt x="19570" y="25222"/>
                  </a:lnTo>
                  <a:lnTo>
                    <a:pt x="25222" y="19570"/>
                  </a:lnTo>
                  <a:lnTo>
                    <a:pt x="25222" y="12611"/>
                  </a:lnTo>
                  <a:lnTo>
                    <a:pt x="25222" y="5651"/>
                  </a:lnTo>
                  <a:lnTo>
                    <a:pt x="19570" y="0"/>
                  </a:lnTo>
                  <a:close/>
                </a:path>
              </a:pathLst>
            </a:custGeom>
            <a:solidFill>
              <a:srgbClr val="9F949C">
                <a:alpha val="23808"/>
              </a:srgbClr>
            </a:solidFill>
          </p:spPr>
          <p:txBody>
            <a:bodyPr wrap="square" lIns="0" tIns="0" rIns="0" bIns="0" rtlCol="0"/>
            <a:lstStyle/>
            <a:p>
              <a:endParaRPr dirty="0"/>
            </a:p>
          </p:txBody>
        </p:sp>
        <p:sp>
          <p:nvSpPr>
            <p:cNvPr id="195" name="object 195"/>
            <p:cNvSpPr/>
            <p:nvPr/>
          </p:nvSpPr>
          <p:spPr>
            <a:xfrm>
              <a:off x="5842815" y="2995629"/>
              <a:ext cx="24765" cy="24765"/>
            </a:xfrm>
            <a:custGeom>
              <a:avLst/>
              <a:gdLst/>
              <a:ahLst/>
              <a:cxnLst/>
              <a:rect l="l" t="t" r="r" b="b"/>
              <a:pathLst>
                <a:path w="24764" h="24764">
                  <a:moveTo>
                    <a:pt x="19037" y="0"/>
                  </a:moveTo>
                  <a:lnTo>
                    <a:pt x="5486" y="0"/>
                  </a:lnTo>
                  <a:lnTo>
                    <a:pt x="0" y="5486"/>
                  </a:lnTo>
                  <a:lnTo>
                    <a:pt x="0" y="19050"/>
                  </a:lnTo>
                  <a:lnTo>
                    <a:pt x="5486" y="24536"/>
                  </a:lnTo>
                  <a:lnTo>
                    <a:pt x="19037" y="24536"/>
                  </a:lnTo>
                  <a:lnTo>
                    <a:pt x="24536" y="19050"/>
                  </a:lnTo>
                  <a:lnTo>
                    <a:pt x="24536" y="12268"/>
                  </a:lnTo>
                  <a:lnTo>
                    <a:pt x="24536" y="5486"/>
                  </a:lnTo>
                  <a:lnTo>
                    <a:pt x="19037" y="0"/>
                  </a:lnTo>
                  <a:close/>
                </a:path>
              </a:pathLst>
            </a:custGeom>
            <a:solidFill>
              <a:srgbClr val="948A92">
                <a:alpha val="28572"/>
              </a:srgbClr>
            </a:solidFill>
          </p:spPr>
          <p:txBody>
            <a:bodyPr wrap="square" lIns="0" tIns="0" rIns="0" bIns="0" rtlCol="0"/>
            <a:lstStyle/>
            <a:p>
              <a:endParaRPr dirty="0"/>
            </a:p>
          </p:txBody>
        </p:sp>
        <p:sp>
          <p:nvSpPr>
            <p:cNvPr id="196" name="object 196"/>
            <p:cNvSpPr/>
            <p:nvPr/>
          </p:nvSpPr>
          <p:spPr>
            <a:xfrm>
              <a:off x="5843009" y="2995796"/>
              <a:ext cx="24130" cy="24130"/>
            </a:xfrm>
            <a:custGeom>
              <a:avLst/>
              <a:gdLst/>
              <a:ahLst/>
              <a:cxnLst/>
              <a:rect l="l" t="t" r="r" b="b"/>
              <a:pathLst>
                <a:path w="24129" h="24130">
                  <a:moveTo>
                    <a:pt x="18516" y="0"/>
                  </a:moveTo>
                  <a:lnTo>
                    <a:pt x="5333" y="0"/>
                  </a:lnTo>
                  <a:lnTo>
                    <a:pt x="0" y="5334"/>
                  </a:lnTo>
                  <a:lnTo>
                    <a:pt x="0" y="18516"/>
                  </a:lnTo>
                  <a:lnTo>
                    <a:pt x="5333" y="23850"/>
                  </a:lnTo>
                  <a:lnTo>
                    <a:pt x="18516" y="23850"/>
                  </a:lnTo>
                  <a:lnTo>
                    <a:pt x="23850" y="18516"/>
                  </a:lnTo>
                  <a:lnTo>
                    <a:pt x="23850" y="11925"/>
                  </a:lnTo>
                  <a:lnTo>
                    <a:pt x="23850" y="5334"/>
                  </a:lnTo>
                  <a:lnTo>
                    <a:pt x="18516" y="0"/>
                  </a:lnTo>
                  <a:close/>
                </a:path>
              </a:pathLst>
            </a:custGeom>
            <a:solidFill>
              <a:srgbClr val="8A8288">
                <a:alpha val="33331"/>
              </a:srgbClr>
            </a:solidFill>
          </p:spPr>
          <p:txBody>
            <a:bodyPr wrap="square" lIns="0" tIns="0" rIns="0" bIns="0" rtlCol="0"/>
            <a:lstStyle/>
            <a:p>
              <a:endParaRPr dirty="0"/>
            </a:p>
          </p:txBody>
        </p:sp>
        <p:sp>
          <p:nvSpPr>
            <p:cNvPr id="197" name="object 197"/>
            <p:cNvSpPr/>
            <p:nvPr/>
          </p:nvSpPr>
          <p:spPr>
            <a:xfrm>
              <a:off x="5843204" y="2995964"/>
              <a:ext cx="23495" cy="23495"/>
            </a:xfrm>
            <a:custGeom>
              <a:avLst/>
              <a:gdLst/>
              <a:ahLst/>
              <a:cxnLst/>
              <a:rect l="l" t="t" r="r" b="b"/>
              <a:pathLst>
                <a:path w="23495" h="23494">
                  <a:moveTo>
                    <a:pt x="17983" y="0"/>
                  </a:moveTo>
                  <a:lnTo>
                    <a:pt x="5181" y="0"/>
                  </a:lnTo>
                  <a:lnTo>
                    <a:pt x="0" y="5181"/>
                  </a:lnTo>
                  <a:lnTo>
                    <a:pt x="0" y="17983"/>
                  </a:lnTo>
                  <a:lnTo>
                    <a:pt x="5181" y="23164"/>
                  </a:lnTo>
                  <a:lnTo>
                    <a:pt x="17983" y="23164"/>
                  </a:lnTo>
                  <a:lnTo>
                    <a:pt x="23164" y="17983"/>
                  </a:lnTo>
                  <a:lnTo>
                    <a:pt x="23164" y="11582"/>
                  </a:lnTo>
                  <a:lnTo>
                    <a:pt x="23164" y="5181"/>
                  </a:lnTo>
                  <a:lnTo>
                    <a:pt x="17983" y="0"/>
                  </a:lnTo>
                  <a:close/>
                </a:path>
              </a:pathLst>
            </a:custGeom>
            <a:solidFill>
              <a:srgbClr val="81797E">
                <a:alpha val="38095"/>
              </a:srgbClr>
            </a:solidFill>
          </p:spPr>
          <p:txBody>
            <a:bodyPr wrap="square" lIns="0" tIns="0" rIns="0" bIns="0" rtlCol="0"/>
            <a:lstStyle/>
            <a:p>
              <a:endParaRPr dirty="0"/>
            </a:p>
          </p:txBody>
        </p:sp>
        <p:sp>
          <p:nvSpPr>
            <p:cNvPr id="198" name="object 198"/>
            <p:cNvSpPr/>
            <p:nvPr/>
          </p:nvSpPr>
          <p:spPr>
            <a:xfrm>
              <a:off x="5843398" y="2996131"/>
              <a:ext cx="22860" cy="22860"/>
            </a:xfrm>
            <a:custGeom>
              <a:avLst/>
              <a:gdLst/>
              <a:ahLst/>
              <a:cxnLst/>
              <a:rect l="l" t="t" r="r" b="b"/>
              <a:pathLst>
                <a:path w="22860" h="22860">
                  <a:moveTo>
                    <a:pt x="17449" y="0"/>
                  </a:moveTo>
                  <a:lnTo>
                    <a:pt x="5029" y="0"/>
                  </a:lnTo>
                  <a:lnTo>
                    <a:pt x="0" y="5029"/>
                  </a:lnTo>
                  <a:lnTo>
                    <a:pt x="0" y="17449"/>
                  </a:lnTo>
                  <a:lnTo>
                    <a:pt x="5029" y="22478"/>
                  </a:lnTo>
                  <a:lnTo>
                    <a:pt x="17449" y="22478"/>
                  </a:lnTo>
                  <a:lnTo>
                    <a:pt x="22478" y="17449"/>
                  </a:lnTo>
                  <a:lnTo>
                    <a:pt x="22478" y="11239"/>
                  </a:lnTo>
                  <a:lnTo>
                    <a:pt x="22478" y="5029"/>
                  </a:lnTo>
                  <a:lnTo>
                    <a:pt x="17449" y="0"/>
                  </a:lnTo>
                  <a:close/>
                </a:path>
              </a:pathLst>
            </a:custGeom>
            <a:solidFill>
              <a:srgbClr val="776E75">
                <a:alpha val="42857"/>
              </a:srgbClr>
            </a:solidFill>
          </p:spPr>
          <p:txBody>
            <a:bodyPr wrap="square" lIns="0" tIns="0" rIns="0" bIns="0" rtlCol="0"/>
            <a:lstStyle/>
            <a:p>
              <a:endParaRPr dirty="0"/>
            </a:p>
          </p:txBody>
        </p:sp>
        <p:sp>
          <p:nvSpPr>
            <p:cNvPr id="199" name="object 199"/>
            <p:cNvSpPr/>
            <p:nvPr/>
          </p:nvSpPr>
          <p:spPr>
            <a:xfrm>
              <a:off x="5843592" y="2996299"/>
              <a:ext cx="22225" cy="22225"/>
            </a:xfrm>
            <a:custGeom>
              <a:avLst/>
              <a:gdLst/>
              <a:ahLst/>
              <a:cxnLst/>
              <a:rect l="l" t="t" r="r" b="b"/>
              <a:pathLst>
                <a:path w="22225" h="22225">
                  <a:moveTo>
                    <a:pt x="16916" y="0"/>
                  </a:moveTo>
                  <a:lnTo>
                    <a:pt x="4889" y="0"/>
                  </a:lnTo>
                  <a:lnTo>
                    <a:pt x="0" y="4876"/>
                  </a:lnTo>
                  <a:lnTo>
                    <a:pt x="0" y="16916"/>
                  </a:lnTo>
                  <a:lnTo>
                    <a:pt x="4889" y="21793"/>
                  </a:lnTo>
                  <a:lnTo>
                    <a:pt x="16916" y="21793"/>
                  </a:lnTo>
                  <a:lnTo>
                    <a:pt x="21793" y="16916"/>
                  </a:lnTo>
                  <a:lnTo>
                    <a:pt x="21793" y="10896"/>
                  </a:lnTo>
                  <a:lnTo>
                    <a:pt x="21793" y="4876"/>
                  </a:lnTo>
                  <a:lnTo>
                    <a:pt x="16916" y="0"/>
                  </a:lnTo>
                  <a:close/>
                </a:path>
              </a:pathLst>
            </a:custGeom>
            <a:solidFill>
              <a:srgbClr val="6C666B">
                <a:alpha val="47618"/>
              </a:srgbClr>
            </a:solidFill>
          </p:spPr>
          <p:txBody>
            <a:bodyPr wrap="square" lIns="0" tIns="0" rIns="0" bIns="0" rtlCol="0"/>
            <a:lstStyle/>
            <a:p>
              <a:endParaRPr dirty="0"/>
            </a:p>
          </p:txBody>
        </p:sp>
        <p:sp>
          <p:nvSpPr>
            <p:cNvPr id="200" name="object 200"/>
            <p:cNvSpPr/>
            <p:nvPr/>
          </p:nvSpPr>
          <p:spPr>
            <a:xfrm>
              <a:off x="5843799" y="2996467"/>
              <a:ext cx="21590" cy="21590"/>
            </a:xfrm>
            <a:custGeom>
              <a:avLst/>
              <a:gdLst/>
              <a:ahLst/>
              <a:cxnLst/>
              <a:rect l="l" t="t" r="r" b="b"/>
              <a:pathLst>
                <a:path w="21589" h="21589">
                  <a:moveTo>
                    <a:pt x="16370" y="0"/>
                  </a:moveTo>
                  <a:lnTo>
                    <a:pt x="4724" y="0"/>
                  </a:lnTo>
                  <a:lnTo>
                    <a:pt x="0" y="4724"/>
                  </a:lnTo>
                  <a:lnTo>
                    <a:pt x="0" y="16383"/>
                  </a:lnTo>
                  <a:lnTo>
                    <a:pt x="4724" y="21107"/>
                  </a:lnTo>
                  <a:lnTo>
                    <a:pt x="16370" y="21107"/>
                  </a:lnTo>
                  <a:lnTo>
                    <a:pt x="21094" y="16383"/>
                  </a:lnTo>
                  <a:lnTo>
                    <a:pt x="21094" y="10553"/>
                  </a:lnTo>
                  <a:lnTo>
                    <a:pt x="21094" y="4724"/>
                  </a:lnTo>
                  <a:lnTo>
                    <a:pt x="16370" y="0"/>
                  </a:lnTo>
                  <a:close/>
                </a:path>
              </a:pathLst>
            </a:custGeom>
            <a:solidFill>
              <a:srgbClr val="635D61">
                <a:alpha val="52380"/>
              </a:srgbClr>
            </a:solidFill>
          </p:spPr>
          <p:txBody>
            <a:bodyPr wrap="square" lIns="0" tIns="0" rIns="0" bIns="0" rtlCol="0"/>
            <a:lstStyle/>
            <a:p>
              <a:endParaRPr dirty="0"/>
            </a:p>
          </p:txBody>
        </p:sp>
        <p:sp>
          <p:nvSpPr>
            <p:cNvPr id="201" name="object 201"/>
            <p:cNvSpPr/>
            <p:nvPr/>
          </p:nvSpPr>
          <p:spPr>
            <a:xfrm>
              <a:off x="5843993" y="2996634"/>
              <a:ext cx="20955" cy="20955"/>
            </a:xfrm>
            <a:custGeom>
              <a:avLst/>
              <a:gdLst/>
              <a:ahLst/>
              <a:cxnLst/>
              <a:rect l="l" t="t" r="r" b="b"/>
              <a:pathLst>
                <a:path w="20954" h="20955">
                  <a:moveTo>
                    <a:pt x="15836" y="0"/>
                  </a:moveTo>
                  <a:lnTo>
                    <a:pt x="4572" y="0"/>
                  </a:lnTo>
                  <a:lnTo>
                    <a:pt x="0" y="4571"/>
                  </a:lnTo>
                  <a:lnTo>
                    <a:pt x="0" y="15849"/>
                  </a:lnTo>
                  <a:lnTo>
                    <a:pt x="4572" y="20421"/>
                  </a:lnTo>
                  <a:lnTo>
                    <a:pt x="15836" y="20421"/>
                  </a:lnTo>
                  <a:lnTo>
                    <a:pt x="20408" y="15849"/>
                  </a:lnTo>
                  <a:lnTo>
                    <a:pt x="20408" y="10210"/>
                  </a:lnTo>
                  <a:lnTo>
                    <a:pt x="20408" y="4571"/>
                  </a:lnTo>
                  <a:lnTo>
                    <a:pt x="15836" y="0"/>
                  </a:lnTo>
                  <a:close/>
                </a:path>
              </a:pathLst>
            </a:custGeom>
            <a:solidFill>
              <a:srgbClr val="5A5357">
                <a:alpha val="57141"/>
              </a:srgbClr>
            </a:solidFill>
          </p:spPr>
          <p:txBody>
            <a:bodyPr wrap="square" lIns="0" tIns="0" rIns="0" bIns="0" rtlCol="0"/>
            <a:lstStyle/>
            <a:p>
              <a:endParaRPr dirty="0"/>
            </a:p>
          </p:txBody>
        </p:sp>
        <p:sp>
          <p:nvSpPr>
            <p:cNvPr id="202" name="object 202"/>
            <p:cNvSpPr/>
            <p:nvPr/>
          </p:nvSpPr>
          <p:spPr>
            <a:xfrm>
              <a:off x="5844189" y="2996802"/>
              <a:ext cx="20320" cy="20320"/>
            </a:xfrm>
            <a:custGeom>
              <a:avLst/>
              <a:gdLst/>
              <a:ahLst/>
              <a:cxnLst/>
              <a:rect l="l" t="t" r="r" b="b"/>
              <a:pathLst>
                <a:path w="20320" h="20319">
                  <a:moveTo>
                    <a:pt x="15303" y="0"/>
                  </a:moveTo>
                  <a:lnTo>
                    <a:pt x="4419" y="0"/>
                  </a:lnTo>
                  <a:lnTo>
                    <a:pt x="0" y="4419"/>
                  </a:lnTo>
                  <a:lnTo>
                    <a:pt x="0" y="15316"/>
                  </a:lnTo>
                  <a:lnTo>
                    <a:pt x="4419" y="19735"/>
                  </a:lnTo>
                  <a:lnTo>
                    <a:pt x="15303" y="19735"/>
                  </a:lnTo>
                  <a:lnTo>
                    <a:pt x="19723" y="15316"/>
                  </a:lnTo>
                  <a:lnTo>
                    <a:pt x="19723" y="9867"/>
                  </a:lnTo>
                  <a:lnTo>
                    <a:pt x="19723" y="4419"/>
                  </a:lnTo>
                  <a:lnTo>
                    <a:pt x="15303" y="0"/>
                  </a:lnTo>
                  <a:close/>
                </a:path>
              </a:pathLst>
            </a:custGeom>
            <a:solidFill>
              <a:srgbClr val="50494E">
                <a:alpha val="61903"/>
              </a:srgbClr>
            </a:solidFill>
          </p:spPr>
          <p:txBody>
            <a:bodyPr wrap="square" lIns="0" tIns="0" rIns="0" bIns="0" rtlCol="0"/>
            <a:lstStyle/>
            <a:p>
              <a:endParaRPr dirty="0"/>
            </a:p>
          </p:txBody>
        </p:sp>
        <p:sp>
          <p:nvSpPr>
            <p:cNvPr id="203" name="object 203"/>
            <p:cNvSpPr/>
            <p:nvPr/>
          </p:nvSpPr>
          <p:spPr>
            <a:xfrm>
              <a:off x="5844383" y="2996970"/>
              <a:ext cx="19050" cy="19050"/>
            </a:xfrm>
            <a:custGeom>
              <a:avLst/>
              <a:gdLst/>
              <a:ahLst/>
              <a:cxnLst/>
              <a:rect l="l" t="t" r="r" b="b"/>
              <a:pathLst>
                <a:path w="19050" h="19050">
                  <a:moveTo>
                    <a:pt x="14770" y="0"/>
                  </a:moveTo>
                  <a:lnTo>
                    <a:pt x="4267" y="0"/>
                  </a:lnTo>
                  <a:lnTo>
                    <a:pt x="0" y="4267"/>
                  </a:lnTo>
                  <a:lnTo>
                    <a:pt x="0" y="14782"/>
                  </a:lnTo>
                  <a:lnTo>
                    <a:pt x="4267" y="19050"/>
                  </a:lnTo>
                  <a:lnTo>
                    <a:pt x="14770" y="19050"/>
                  </a:lnTo>
                  <a:lnTo>
                    <a:pt x="19037" y="14782"/>
                  </a:lnTo>
                  <a:lnTo>
                    <a:pt x="19037" y="9525"/>
                  </a:lnTo>
                  <a:lnTo>
                    <a:pt x="19037" y="4267"/>
                  </a:lnTo>
                  <a:lnTo>
                    <a:pt x="14770" y="0"/>
                  </a:lnTo>
                  <a:close/>
                </a:path>
              </a:pathLst>
            </a:custGeom>
            <a:solidFill>
              <a:srgbClr val="464144">
                <a:alpha val="66667"/>
              </a:srgbClr>
            </a:solidFill>
          </p:spPr>
          <p:txBody>
            <a:bodyPr wrap="square" lIns="0" tIns="0" rIns="0" bIns="0" rtlCol="0"/>
            <a:lstStyle/>
            <a:p>
              <a:endParaRPr dirty="0"/>
            </a:p>
          </p:txBody>
        </p:sp>
        <p:sp>
          <p:nvSpPr>
            <p:cNvPr id="204" name="object 204"/>
            <p:cNvSpPr/>
            <p:nvPr/>
          </p:nvSpPr>
          <p:spPr>
            <a:xfrm>
              <a:off x="5844578" y="2997150"/>
              <a:ext cx="18415" cy="18415"/>
            </a:xfrm>
            <a:custGeom>
              <a:avLst/>
              <a:gdLst/>
              <a:ahLst/>
              <a:cxnLst/>
              <a:rect l="l" t="t" r="r" b="b"/>
              <a:pathLst>
                <a:path w="18414" h="18414">
                  <a:moveTo>
                    <a:pt x="14249" y="0"/>
                  </a:moveTo>
                  <a:lnTo>
                    <a:pt x="4114" y="0"/>
                  </a:lnTo>
                  <a:lnTo>
                    <a:pt x="0" y="4102"/>
                  </a:lnTo>
                  <a:lnTo>
                    <a:pt x="0" y="14236"/>
                  </a:lnTo>
                  <a:lnTo>
                    <a:pt x="4114" y="18338"/>
                  </a:lnTo>
                  <a:lnTo>
                    <a:pt x="14249" y="18338"/>
                  </a:lnTo>
                  <a:lnTo>
                    <a:pt x="18351" y="14236"/>
                  </a:lnTo>
                  <a:lnTo>
                    <a:pt x="18351" y="9169"/>
                  </a:lnTo>
                  <a:lnTo>
                    <a:pt x="18351" y="4102"/>
                  </a:lnTo>
                  <a:lnTo>
                    <a:pt x="14249" y="0"/>
                  </a:lnTo>
                  <a:close/>
                </a:path>
              </a:pathLst>
            </a:custGeom>
            <a:solidFill>
              <a:srgbClr val="3B383A">
                <a:alpha val="71426"/>
              </a:srgbClr>
            </a:solidFill>
          </p:spPr>
          <p:txBody>
            <a:bodyPr wrap="square" lIns="0" tIns="0" rIns="0" bIns="0" rtlCol="0"/>
            <a:lstStyle/>
            <a:p>
              <a:endParaRPr dirty="0"/>
            </a:p>
          </p:txBody>
        </p:sp>
        <p:sp>
          <p:nvSpPr>
            <p:cNvPr id="205" name="object 205"/>
            <p:cNvSpPr/>
            <p:nvPr/>
          </p:nvSpPr>
          <p:spPr>
            <a:xfrm>
              <a:off x="5844772" y="2997318"/>
              <a:ext cx="17780" cy="17780"/>
            </a:xfrm>
            <a:custGeom>
              <a:avLst/>
              <a:gdLst/>
              <a:ahLst/>
              <a:cxnLst/>
              <a:rect l="l" t="t" r="r" b="b"/>
              <a:pathLst>
                <a:path w="17779" h="17780">
                  <a:moveTo>
                    <a:pt x="13716" y="0"/>
                  </a:moveTo>
                  <a:lnTo>
                    <a:pt x="3962" y="0"/>
                  </a:lnTo>
                  <a:lnTo>
                    <a:pt x="0" y="3949"/>
                  </a:lnTo>
                  <a:lnTo>
                    <a:pt x="0" y="13703"/>
                  </a:lnTo>
                  <a:lnTo>
                    <a:pt x="3962" y="17652"/>
                  </a:lnTo>
                  <a:lnTo>
                    <a:pt x="13716" y="17652"/>
                  </a:lnTo>
                  <a:lnTo>
                    <a:pt x="17665" y="13703"/>
                  </a:lnTo>
                  <a:lnTo>
                    <a:pt x="17665" y="8826"/>
                  </a:lnTo>
                  <a:lnTo>
                    <a:pt x="17665" y="3949"/>
                  </a:lnTo>
                  <a:lnTo>
                    <a:pt x="13716" y="0"/>
                  </a:lnTo>
                  <a:close/>
                </a:path>
              </a:pathLst>
            </a:custGeom>
            <a:solidFill>
              <a:srgbClr val="312D30">
                <a:alpha val="76190"/>
              </a:srgbClr>
            </a:solidFill>
          </p:spPr>
          <p:txBody>
            <a:bodyPr wrap="square" lIns="0" tIns="0" rIns="0" bIns="0" rtlCol="0"/>
            <a:lstStyle/>
            <a:p>
              <a:endParaRPr dirty="0"/>
            </a:p>
          </p:txBody>
        </p:sp>
        <p:sp>
          <p:nvSpPr>
            <p:cNvPr id="206" name="object 206"/>
            <p:cNvSpPr/>
            <p:nvPr/>
          </p:nvSpPr>
          <p:spPr>
            <a:xfrm>
              <a:off x="5844966" y="2997487"/>
              <a:ext cx="17145" cy="17145"/>
            </a:xfrm>
            <a:custGeom>
              <a:avLst/>
              <a:gdLst/>
              <a:ahLst/>
              <a:cxnLst/>
              <a:rect l="l" t="t" r="r" b="b"/>
              <a:pathLst>
                <a:path w="17145" h="17144">
                  <a:moveTo>
                    <a:pt x="13182" y="0"/>
                  </a:moveTo>
                  <a:lnTo>
                    <a:pt x="3809" y="0"/>
                  </a:lnTo>
                  <a:lnTo>
                    <a:pt x="0" y="3797"/>
                  </a:lnTo>
                  <a:lnTo>
                    <a:pt x="0" y="13169"/>
                  </a:lnTo>
                  <a:lnTo>
                    <a:pt x="3809" y="16967"/>
                  </a:lnTo>
                  <a:lnTo>
                    <a:pt x="13182" y="16967"/>
                  </a:lnTo>
                  <a:lnTo>
                    <a:pt x="16979" y="13169"/>
                  </a:lnTo>
                  <a:lnTo>
                    <a:pt x="16979" y="8483"/>
                  </a:lnTo>
                  <a:lnTo>
                    <a:pt x="16979" y="3797"/>
                  </a:lnTo>
                  <a:lnTo>
                    <a:pt x="13182" y="0"/>
                  </a:lnTo>
                  <a:close/>
                </a:path>
              </a:pathLst>
            </a:custGeom>
            <a:solidFill>
              <a:srgbClr val="282427">
                <a:alpha val="80952"/>
              </a:srgbClr>
            </a:solidFill>
          </p:spPr>
          <p:txBody>
            <a:bodyPr wrap="square" lIns="0" tIns="0" rIns="0" bIns="0" rtlCol="0"/>
            <a:lstStyle/>
            <a:p>
              <a:endParaRPr dirty="0"/>
            </a:p>
          </p:txBody>
        </p:sp>
        <p:sp>
          <p:nvSpPr>
            <p:cNvPr id="207" name="object 207"/>
            <p:cNvSpPr/>
            <p:nvPr/>
          </p:nvSpPr>
          <p:spPr>
            <a:xfrm>
              <a:off x="5845160" y="2997654"/>
              <a:ext cx="16510" cy="16510"/>
            </a:xfrm>
            <a:custGeom>
              <a:avLst/>
              <a:gdLst/>
              <a:ahLst/>
              <a:cxnLst/>
              <a:rect l="l" t="t" r="r" b="b"/>
              <a:pathLst>
                <a:path w="16510" h="16510">
                  <a:moveTo>
                    <a:pt x="12649" y="0"/>
                  </a:moveTo>
                  <a:lnTo>
                    <a:pt x="3657" y="0"/>
                  </a:lnTo>
                  <a:lnTo>
                    <a:pt x="0" y="3644"/>
                  </a:lnTo>
                  <a:lnTo>
                    <a:pt x="0" y="12636"/>
                  </a:lnTo>
                  <a:lnTo>
                    <a:pt x="3657" y="16281"/>
                  </a:lnTo>
                  <a:lnTo>
                    <a:pt x="12649" y="16281"/>
                  </a:lnTo>
                  <a:lnTo>
                    <a:pt x="16294" y="12636"/>
                  </a:lnTo>
                  <a:lnTo>
                    <a:pt x="16294" y="8140"/>
                  </a:lnTo>
                  <a:lnTo>
                    <a:pt x="16294" y="3644"/>
                  </a:lnTo>
                  <a:lnTo>
                    <a:pt x="12649" y="0"/>
                  </a:lnTo>
                  <a:close/>
                </a:path>
              </a:pathLst>
            </a:custGeom>
            <a:solidFill>
              <a:srgbClr val="1E1C1D">
                <a:alpha val="85713"/>
              </a:srgbClr>
            </a:solidFill>
          </p:spPr>
          <p:txBody>
            <a:bodyPr wrap="square" lIns="0" tIns="0" rIns="0" bIns="0" rtlCol="0"/>
            <a:lstStyle/>
            <a:p>
              <a:endParaRPr dirty="0"/>
            </a:p>
          </p:txBody>
        </p:sp>
        <p:sp>
          <p:nvSpPr>
            <p:cNvPr id="208" name="object 208"/>
            <p:cNvSpPr/>
            <p:nvPr/>
          </p:nvSpPr>
          <p:spPr>
            <a:xfrm>
              <a:off x="5845367" y="2997822"/>
              <a:ext cx="15875" cy="15875"/>
            </a:xfrm>
            <a:custGeom>
              <a:avLst/>
              <a:gdLst/>
              <a:ahLst/>
              <a:cxnLst/>
              <a:rect l="l" t="t" r="r" b="b"/>
              <a:pathLst>
                <a:path w="15875" h="15875">
                  <a:moveTo>
                    <a:pt x="12103" y="0"/>
                  </a:moveTo>
                  <a:lnTo>
                    <a:pt x="3492" y="0"/>
                  </a:lnTo>
                  <a:lnTo>
                    <a:pt x="0" y="3492"/>
                  </a:lnTo>
                  <a:lnTo>
                    <a:pt x="0" y="12103"/>
                  </a:lnTo>
                  <a:lnTo>
                    <a:pt x="3492" y="15595"/>
                  </a:lnTo>
                  <a:lnTo>
                    <a:pt x="12103" y="15595"/>
                  </a:lnTo>
                  <a:lnTo>
                    <a:pt x="15595" y="12103"/>
                  </a:lnTo>
                  <a:lnTo>
                    <a:pt x="15595" y="7797"/>
                  </a:lnTo>
                  <a:lnTo>
                    <a:pt x="15595" y="3492"/>
                  </a:lnTo>
                  <a:lnTo>
                    <a:pt x="12103" y="0"/>
                  </a:lnTo>
                  <a:close/>
                </a:path>
              </a:pathLst>
            </a:custGeom>
            <a:solidFill>
              <a:srgbClr val="131313">
                <a:alpha val="90475"/>
              </a:srgbClr>
            </a:solidFill>
          </p:spPr>
          <p:txBody>
            <a:bodyPr wrap="square" lIns="0" tIns="0" rIns="0" bIns="0" rtlCol="0"/>
            <a:lstStyle/>
            <a:p>
              <a:endParaRPr dirty="0"/>
            </a:p>
          </p:txBody>
        </p:sp>
        <p:sp>
          <p:nvSpPr>
            <p:cNvPr id="209" name="object 209"/>
            <p:cNvSpPr/>
            <p:nvPr/>
          </p:nvSpPr>
          <p:spPr>
            <a:xfrm>
              <a:off x="5845562" y="2997988"/>
              <a:ext cx="15240" cy="15240"/>
            </a:xfrm>
            <a:custGeom>
              <a:avLst/>
              <a:gdLst/>
              <a:ahLst/>
              <a:cxnLst/>
              <a:rect l="l" t="t" r="r" b="b"/>
              <a:pathLst>
                <a:path w="15239" h="15239">
                  <a:moveTo>
                    <a:pt x="11569" y="0"/>
                  </a:moveTo>
                  <a:lnTo>
                    <a:pt x="3340" y="0"/>
                  </a:lnTo>
                  <a:lnTo>
                    <a:pt x="0" y="3340"/>
                  </a:lnTo>
                  <a:lnTo>
                    <a:pt x="0" y="11569"/>
                  </a:lnTo>
                  <a:lnTo>
                    <a:pt x="3340" y="14909"/>
                  </a:lnTo>
                  <a:lnTo>
                    <a:pt x="11569" y="14909"/>
                  </a:lnTo>
                  <a:lnTo>
                    <a:pt x="14909" y="11569"/>
                  </a:lnTo>
                  <a:lnTo>
                    <a:pt x="14909" y="7454"/>
                  </a:lnTo>
                  <a:lnTo>
                    <a:pt x="14909" y="3340"/>
                  </a:lnTo>
                  <a:lnTo>
                    <a:pt x="11569" y="0"/>
                  </a:lnTo>
                  <a:close/>
                </a:path>
              </a:pathLst>
            </a:custGeom>
            <a:solidFill>
              <a:srgbClr val="090809">
                <a:alpha val="95236"/>
              </a:srgbClr>
            </a:solidFill>
          </p:spPr>
          <p:txBody>
            <a:bodyPr wrap="square" lIns="0" tIns="0" rIns="0" bIns="0" rtlCol="0"/>
            <a:lstStyle/>
            <a:p>
              <a:endParaRPr dirty="0"/>
            </a:p>
          </p:txBody>
        </p:sp>
        <p:sp>
          <p:nvSpPr>
            <p:cNvPr id="210" name="object 210"/>
            <p:cNvSpPr/>
            <p:nvPr/>
          </p:nvSpPr>
          <p:spPr>
            <a:xfrm>
              <a:off x="5845756" y="2998156"/>
              <a:ext cx="14604" cy="14604"/>
            </a:xfrm>
            <a:custGeom>
              <a:avLst/>
              <a:gdLst/>
              <a:ahLst/>
              <a:cxnLst/>
              <a:rect l="l" t="t" r="r" b="b"/>
              <a:pathLst>
                <a:path w="14604" h="14605">
                  <a:moveTo>
                    <a:pt x="11036" y="0"/>
                  </a:moveTo>
                  <a:lnTo>
                    <a:pt x="3187" y="0"/>
                  </a:lnTo>
                  <a:lnTo>
                    <a:pt x="0" y="3187"/>
                  </a:lnTo>
                  <a:lnTo>
                    <a:pt x="0" y="11036"/>
                  </a:lnTo>
                  <a:lnTo>
                    <a:pt x="3187" y="14224"/>
                  </a:lnTo>
                  <a:lnTo>
                    <a:pt x="11036" y="14224"/>
                  </a:lnTo>
                  <a:lnTo>
                    <a:pt x="14224" y="11036"/>
                  </a:lnTo>
                  <a:lnTo>
                    <a:pt x="14224" y="7112"/>
                  </a:lnTo>
                  <a:lnTo>
                    <a:pt x="14224" y="3187"/>
                  </a:lnTo>
                  <a:lnTo>
                    <a:pt x="11036" y="0"/>
                  </a:lnTo>
                  <a:close/>
                </a:path>
              </a:pathLst>
            </a:custGeom>
            <a:solidFill>
              <a:srgbClr val="000000"/>
            </a:solidFill>
          </p:spPr>
          <p:txBody>
            <a:bodyPr wrap="square" lIns="0" tIns="0" rIns="0" bIns="0" rtlCol="0"/>
            <a:lstStyle/>
            <a:p>
              <a:endParaRPr dirty="0"/>
            </a:p>
          </p:txBody>
        </p:sp>
        <p:pic>
          <p:nvPicPr>
            <p:cNvPr id="211" name="object 211"/>
            <p:cNvPicPr/>
            <p:nvPr/>
          </p:nvPicPr>
          <p:blipFill>
            <a:blip r:embed="rId21" cstate="print"/>
            <a:stretch>
              <a:fillRect/>
            </a:stretch>
          </p:blipFill>
          <p:spPr>
            <a:xfrm>
              <a:off x="5843397" y="2995777"/>
              <a:ext cx="18872" cy="18859"/>
            </a:xfrm>
            <a:prstGeom prst="rect">
              <a:avLst/>
            </a:prstGeom>
          </p:spPr>
        </p:pic>
        <p:pic>
          <p:nvPicPr>
            <p:cNvPr id="212" name="object 212"/>
            <p:cNvPicPr/>
            <p:nvPr/>
          </p:nvPicPr>
          <p:blipFill>
            <a:blip r:embed="rId22" cstate="print"/>
            <a:stretch>
              <a:fillRect/>
            </a:stretch>
          </p:blipFill>
          <p:spPr>
            <a:xfrm>
              <a:off x="6407802" y="2981162"/>
              <a:ext cx="616280" cy="796023"/>
            </a:xfrm>
            <a:prstGeom prst="rect">
              <a:avLst/>
            </a:prstGeom>
          </p:spPr>
        </p:pic>
        <p:pic>
          <p:nvPicPr>
            <p:cNvPr id="213" name="object 213"/>
            <p:cNvPicPr/>
            <p:nvPr/>
          </p:nvPicPr>
          <p:blipFill>
            <a:blip r:embed="rId23" cstate="print"/>
            <a:stretch>
              <a:fillRect/>
            </a:stretch>
          </p:blipFill>
          <p:spPr>
            <a:xfrm>
              <a:off x="6404520" y="2982150"/>
              <a:ext cx="576973" cy="758736"/>
            </a:xfrm>
            <a:prstGeom prst="rect">
              <a:avLst/>
            </a:prstGeom>
          </p:spPr>
        </p:pic>
        <p:sp>
          <p:nvSpPr>
            <p:cNvPr id="214" name="object 214"/>
            <p:cNvSpPr/>
            <p:nvPr/>
          </p:nvSpPr>
          <p:spPr>
            <a:xfrm>
              <a:off x="6479683" y="3570344"/>
              <a:ext cx="277495" cy="12700"/>
            </a:xfrm>
            <a:custGeom>
              <a:avLst/>
              <a:gdLst/>
              <a:ahLst/>
              <a:cxnLst/>
              <a:rect l="l" t="t" r="r" b="b"/>
              <a:pathLst>
                <a:path w="277495" h="12700">
                  <a:moveTo>
                    <a:pt x="275539" y="0"/>
                  </a:moveTo>
                  <a:lnTo>
                    <a:pt x="1904" y="0"/>
                  </a:lnTo>
                  <a:lnTo>
                    <a:pt x="0" y="1892"/>
                  </a:lnTo>
                  <a:lnTo>
                    <a:pt x="0" y="10667"/>
                  </a:lnTo>
                  <a:lnTo>
                    <a:pt x="1904" y="12560"/>
                  </a:lnTo>
                  <a:lnTo>
                    <a:pt x="273215" y="12560"/>
                  </a:lnTo>
                  <a:lnTo>
                    <a:pt x="275539" y="12560"/>
                  </a:lnTo>
                  <a:lnTo>
                    <a:pt x="277431" y="10667"/>
                  </a:lnTo>
                  <a:lnTo>
                    <a:pt x="277431" y="1892"/>
                  </a:lnTo>
                  <a:lnTo>
                    <a:pt x="275539" y="0"/>
                  </a:lnTo>
                  <a:close/>
                </a:path>
              </a:pathLst>
            </a:custGeom>
            <a:solidFill>
              <a:srgbClr val="3C3C3C"/>
            </a:solidFill>
          </p:spPr>
          <p:txBody>
            <a:bodyPr wrap="square" lIns="0" tIns="0" rIns="0" bIns="0" rtlCol="0"/>
            <a:lstStyle/>
            <a:p>
              <a:endParaRPr dirty="0"/>
            </a:p>
          </p:txBody>
        </p:sp>
        <p:pic>
          <p:nvPicPr>
            <p:cNvPr id="215" name="object 215"/>
            <p:cNvPicPr/>
            <p:nvPr/>
          </p:nvPicPr>
          <p:blipFill>
            <a:blip r:embed="rId13" cstate="print"/>
            <a:stretch>
              <a:fillRect/>
            </a:stretch>
          </p:blipFill>
          <p:spPr>
            <a:xfrm>
              <a:off x="6479692" y="3567366"/>
              <a:ext cx="277431" cy="12560"/>
            </a:xfrm>
            <a:prstGeom prst="rect">
              <a:avLst/>
            </a:prstGeom>
          </p:spPr>
        </p:pic>
        <p:sp>
          <p:nvSpPr>
            <p:cNvPr id="216" name="object 216"/>
            <p:cNvSpPr/>
            <p:nvPr/>
          </p:nvSpPr>
          <p:spPr>
            <a:xfrm>
              <a:off x="6479683" y="3602935"/>
              <a:ext cx="277495" cy="12700"/>
            </a:xfrm>
            <a:custGeom>
              <a:avLst/>
              <a:gdLst/>
              <a:ahLst/>
              <a:cxnLst/>
              <a:rect l="l" t="t" r="r" b="b"/>
              <a:pathLst>
                <a:path w="277495" h="12700">
                  <a:moveTo>
                    <a:pt x="275539" y="0"/>
                  </a:moveTo>
                  <a:lnTo>
                    <a:pt x="1904" y="0"/>
                  </a:lnTo>
                  <a:lnTo>
                    <a:pt x="0" y="1892"/>
                  </a:lnTo>
                  <a:lnTo>
                    <a:pt x="0" y="10668"/>
                  </a:lnTo>
                  <a:lnTo>
                    <a:pt x="1904" y="12560"/>
                  </a:lnTo>
                  <a:lnTo>
                    <a:pt x="273215" y="12560"/>
                  </a:lnTo>
                  <a:lnTo>
                    <a:pt x="275539" y="12560"/>
                  </a:lnTo>
                  <a:lnTo>
                    <a:pt x="277431" y="10668"/>
                  </a:lnTo>
                  <a:lnTo>
                    <a:pt x="277431" y="1892"/>
                  </a:lnTo>
                  <a:lnTo>
                    <a:pt x="275539" y="0"/>
                  </a:lnTo>
                  <a:close/>
                </a:path>
              </a:pathLst>
            </a:custGeom>
            <a:solidFill>
              <a:srgbClr val="3C3C3C"/>
            </a:solidFill>
          </p:spPr>
          <p:txBody>
            <a:bodyPr wrap="square" lIns="0" tIns="0" rIns="0" bIns="0" rtlCol="0"/>
            <a:lstStyle/>
            <a:p>
              <a:endParaRPr dirty="0"/>
            </a:p>
          </p:txBody>
        </p:sp>
        <p:pic>
          <p:nvPicPr>
            <p:cNvPr id="217" name="object 217"/>
            <p:cNvPicPr/>
            <p:nvPr/>
          </p:nvPicPr>
          <p:blipFill>
            <a:blip r:embed="rId13" cstate="print"/>
            <a:stretch>
              <a:fillRect/>
            </a:stretch>
          </p:blipFill>
          <p:spPr>
            <a:xfrm>
              <a:off x="6479691" y="3599942"/>
              <a:ext cx="277431" cy="12572"/>
            </a:xfrm>
            <a:prstGeom prst="rect">
              <a:avLst/>
            </a:prstGeom>
          </p:spPr>
        </p:pic>
        <p:sp>
          <p:nvSpPr>
            <p:cNvPr id="218" name="object 218"/>
            <p:cNvSpPr/>
            <p:nvPr/>
          </p:nvSpPr>
          <p:spPr>
            <a:xfrm>
              <a:off x="6479683" y="3635524"/>
              <a:ext cx="277495" cy="12700"/>
            </a:xfrm>
            <a:custGeom>
              <a:avLst/>
              <a:gdLst/>
              <a:ahLst/>
              <a:cxnLst/>
              <a:rect l="l" t="t" r="r" b="b"/>
              <a:pathLst>
                <a:path w="277495" h="12700">
                  <a:moveTo>
                    <a:pt x="275539" y="0"/>
                  </a:moveTo>
                  <a:lnTo>
                    <a:pt x="1904" y="0"/>
                  </a:lnTo>
                  <a:lnTo>
                    <a:pt x="0" y="1892"/>
                  </a:lnTo>
                  <a:lnTo>
                    <a:pt x="0" y="10668"/>
                  </a:lnTo>
                  <a:lnTo>
                    <a:pt x="1904" y="12560"/>
                  </a:lnTo>
                  <a:lnTo>
                    <a:pt x="273215" y="12560"/>
                  </a:lnTo>
                  <a:lnTo>
                    <a:pt x="275539" y="12560"/>
                  </a:lnTo>
                  <a:lnTo>
                    <a:pt x="277431" y="10668"/>
                  </a:lnTo>
                  <a:lnTo>
                    <a:pt x="277431" y="1892"/>
                  </a:lnTo>
                  <a:lnTo>
                    <a:pt x="275539" y="0"/>
                  </a:lnTo>
                  <a:close/>
                </a:path>
              </a:pathLst>
            </a:custGeom>
            <a:solidFill>
              <a:srgbClr val="3C3C3C"/>
            </a:solidFill>
          </p:spPr>
          <p:txBody>
            <a:bodyPr wrap="square" lIns="0" tIns="0" rIns="0" bIns="0" rtlCol="0"/>
            <a:lstStyle/>
            <a:p>
              <a:endParaRPr dirty="0"/>
            </a:p>
          </p:txBody>
        </p:sp>
        <p:pic>
          <p:nvPicPr>
            <p:cNvPr id="219" name="object 219"/>
            <p:cNvPicPr/>
            <p:nvPr/>
          </p:nvPicPr>
          <p:blipFill>
            <a:blip r:embed="rId14" cstate="print"/>
            <a:stretch>
              <a:fillRect/>
            </a:stretch>
          </p:blipFill>
          <p:spPr>
            <a:xfrm>
              <a:off x="6479691" y="3632530"/>
              <a:ext cx="277431" cy="12560"/>
            </a:xfrm>
            <a:prstGeom prst="rect">
              <a:avLst/>
            </a:prstGeom>
          </p:spPr>
        </p:pic>
        <p:sp>
          <p:nvSpPr>
            <p:cNvPr id="220" name="object 220"/>
            <p:cNvSpPr/>
            <p:nvPr/>
          </p:nvSpPr>
          <p:spPr>
            <a:xfrm>
              <a:off x="6479683" y="3668114"/>
              <a:ext cx="277495" cy="12700"/>
            </a:xfrm>
            <a:custGeom>
              <a:avLst/>
              <a:gdLst/>
              <a:ahLst/>
              <a:cxnLst/>
              <a:rect l="l" t="t" r="r" b="b"/>
              <a:pathLst>
                <a:path w="277495" h="12700">
                  <a:moveTo>
                    <a:pt x="275539" y="0"/>
                  </a:moveTo>
                  <a:lnTo>
                    <a:pt x="1904" y="0"/>
                  </a:lnTo>
                  <a:lnTo>
                    <a:pt x="0" y="1892"/>
                  </a:lnTo>
                  <a:lnTo>
                    <a:pt x="0" y="10668"/>
                  </a:lnTo>
                  <a:lnTo>
                    <a:pt x="1904" y="12560"/>
                  </a:lnTo>
                  <a:lnTo>
                    <a:pt x="273215" y="12560"/>
                  </a:lnTo>
                  <a:lnTo>
                    <a:pt x="275539" y="12560"/>
                  </a:lnTo>
                  <a:lnTo>
                    <a:pt x="277431" y="10668"/>
                  </a:lnTo>
                  <a:lnTo>
                    <a:pt x="277431" y="1892"/>
                  </a:lnTo>
                  <a:lnTo>
                    <a:pt x="275539" y="0"/>
                  </a:lnTo>
                  <a:close/>
                </a:path>
              </a:pathLst>
            </a:custGeom>
            <a:solidFill>
              <a:srgbClr val="3C3C3C"/>
            </a:solidFill>
          </p:spPr>
          <p:txBody>
            <a:bodyPr wrap="square" lIns="0" tIns="0" rIns="0" bIns="0" rtlCol="0"/>
            <a:lstStyle/>
            <a:p>
              <a:endParaRPr dirty="0"/>
            </a:p>
          </p:txBody>
        </p:sp>
        <p:pic>
          <p:nvPicPr>
            <p:cNvPr id="221" name="object 221"/>
            <p:cNvPicPr/>
            <p:nvPr/>
          </p:nvPicPr>
          <p:blipFill>
            <a:blip r:embed="rId14" cstate="print"/>
            <a:stretch>
              <a:fillRect/>
            </a:stretch>
          </p:blipFill>
          <p:spPr>
            <a:xfrm>
              <a:off x="6479691" y="3665131"/>
              <a:ext cx="277431" cy="12560"/>
            </a:xfrm>
            <a:prstGeom prst="rect">
              <a:avLst/>
            </a:prstGeom>
          </p:spPr>
        </p:pic>
        <p:pic>
          <p:nvPicPr>
            <p:cNvPr id="222" name="object 222"/>
            <p:cNvPicPr/>
            <p:nvPr/>
          </p:nvPicPr>
          <p:blipFill>
            <a:blip r:embed="rId24" cstate="print"/>
            <a:stretch>
              <a:fillRect/>
            </a:stretch>
          </p:blipFill>
          <p:spPr>
            <a:xfrm>
              <a:off x="6423341" y="3412145"/>
              <a:ext cx="542290" cy="31013"/>
            </a:xfrm>
            <a:prstGeom prst="rect">
              <a:avLst/>
            </a:prstGeom>
          </p:spPr>
        </p:pic>
        <p:pic>
          <p:nvPicPr>
            <p:cNvPr id="223" name="object 223"/>
            <p:cNvPicPr/>
            <p:nvPr/>
          </p:nvPicPr>
          <p:blipFill>
            <a:blip r:embed="rId25" cstate="print"/>
            <a:stretch>
              <a:fillRect/>
            </a:stretch>
          </p:blipFill>
          <p:spPr>
            <a:xfrm>
              <a:off x="6455917" y="3122790"/>
              <a:ext cx="427316" cy="221145"/>
            </a:xfrm>
            <a:prstGeom prst="rect">
              <a:avLst/>
            </a:prstGeom>
          </p:spPr>
        </p:pic>
        <p:sp>
          <p:nvSpPr>
            <p:cNvPr id="224" name="object 224"/>
            <p:cNvSpPr/>
            <p:nvPr/>
          </p:nvSpPr>
          <p:spPr>
            <a:xfrm>
              <a:off x="6636974" y="3201261"/>
              <a:ext cx="62230" cy="62230"/>
            </a:xfrm>
            <a:custGeom>
              <a:avLst/>
              <a:gdLst/>
              <a:ahLst/>
              <a:cxnLst/>
              <a:rect l="l" t="t" r="r" b="b"/>
              <a:pathLst>
                <a:path w="62229" h="62229">
                  <a:moveTo>
                    <a:pt x="48806" y="0"/>
                  </a:moveTo>
                  <a:lnTo>
                    <a:pt x="2082" y="0"/>
                  </a:lnTo>
                  <a:lnTo>
                    <a:pt x="0" y="2082"/>
                  </a:lnTo>
                  <a:lnTo>
                    <a:pt x="0" y="48806"/>
                  </a:lnTo>
                  <a:lnTo>
                    <a:pt x="850" y="52793"/>
                  </a:lnTo>
                  <a:lnTo>
                    <a:pt x="1892" y="55105"/>
                  </a:lnTo>
                  <a:lnTo>
                    <a:pt x="6883" y="60109"/>
                  </a:lnTo>
                  <a:lnTo>
                    <a:pt x="9207" y="61137"/>
                  </a:lnTo>
                  <a:lnTo>
                    <a:pt x="13195" y="61988"/>
                  </a:lnTo>
                  <a:lnTo>
                    <a:pt x="59918" y="61988"/>
                  </a:lnTo>
                  <a:lnTo>
                    <a:pt x="62001" y="59905"/>
                  </a:lnTo>
                  <a:lnTo>
                    <a:pt x="62001" y="41173"/>
                  </a:lnTo>
                  <a:lnTo>
                    <a:pt x="25374" y="41173"/>
                  </a:lnTo>
                  <a:lnTo>
                    <a:pt x="20828" y="36626"/>
                  </a:lnTo>
                  <a:lnTo>
                    <a:pt x="20828" y="25374"/>
                  </a:lnTo>
                  <a:lnTo>
                    <a:pt x="25374" y="20815"/>
                  </a:lnTo>
                  <a:lnTo>
                    <a:pt x="62001" y="20815"/>
                  </a:lnTo>
                  <a:lnTo>
                    <a:pt x="62001" y="13182"/>
                  </a:lnTo>
                  <a:lnTo>
                    <a:pt x="61150" y="9207"/>
                  </a:lnTo>
                  <a:lnTo>
                    <a:pt x="60109" y="6883"/>
                  </a:lnTo>
                  <a:lnTo>
                    <a:pt x="55118" y="1892"/>
                  </a:lnTo>
                  <a:lnTo>
                    <a:pt x="52793" y="850"/>
                  </a:lnTo>
                  <a:lnTo>
                    <a:pt x="48806" y="0"/>
                  </a:lnTo>
                  <a:close/>
                </a:path>
                <a:path w="62229" h="62229">
                  <a:moveTo>
                    <a:pt x="62001" y="20815"/>
                  </a:moveTo>
                  <a:lnTo>
                    <a:pt x="36614" y="20815"/>
                  </a:lnTo>
                  <a:lnTo>
                    <a:pt x="41173" y="25374"/>
                  </a:lnTo>
                  <a:lnTo>
                    <a:pt x="41173" y="36626"/>
                  </a:lnTo>
                  <a:lnTo>
                    <a:pt x="36614" y="41173"/>
                  </a:lnTo>
                  <a:lnTo>
                    <a:pt x="62001" y="41173"/>
                  </a:lnTo>
                  <a:lnTo>
                    <a:pt x="62001" y="20815"/>
                  </a:lnTo>
                  <a:close/>
                </a:path>
              </a:pathLst>
            </a:custGeom>
            <a:solidFill>
              <a:srgbClr val="FFFFFF">
                <a:alpha val="43998"/>
              </a:srgbClr>
            </a:solidFill>
          </p:spPr>
          <p:txBody>
            <a:bodyPr wrap="square" lIns="0" tIns="0" rIns="0" bIns="0" rtlCol="0"/>
            <a:lstStyle/>
            <a:p>
              <a:endParaRPr dirty="0"/>
            </a:p>
          </p:txBody>
        </p:sp>
        <p:pic>
          <p:nvPicPr>
            <p:cNvPr id="225" name="object 225"/>
            <p:cNvPicPr/>
            <p:nvPr/>
          </p:nvPicPr>
          <p:blipFill>
            <a:blip r:embed="rId26" cstate="print"/>
            <a:stretch>
              <a:fillRect/>
            </a:stretch>
          </p:blipFill>
          <p:spPr>
            <a:xfrm>
              <a:off x="6481318" y="3105098"/>
              <a:ext cx="376504" cy="17691"/>
            </a:xfrm>
            <a:prstGeom prst="rect">
              <a:avLst/>
            </a:prstGeom>
          </p:spPr>
        </p:pic>
        <p:sp>
          <p:nvSpPr>
            <p:cNvPr id="226" name="object 226"/>
            <p:cNvSpPr/>
            <p:nvPr/>
          </p:nvSpPr>
          <p:spPr>
            <a:xfrm>
              <a:off x="6456349" y="3414450"/>
              <a:ext cx="467359" cy="15875"/>
            </a:xfrm>
            <a:custGeom>
              <a:avLst/>
              <a:gdLst/>
              <a:ahLst/>
              <a:cxnLst/>
              <a:rect l="l" t="t" r="r" b="b"/>
              <a:pathLst>
                <a:path w="467359" h="15875">
                  <a:moveTo>
                    <a:pt x="464489" y="0"/>
                  </a:moveTo>
                  <a:lnTo>
                    <a:pt x="2654" y="0"/>
                  </a:lnTo>
                  <a:lnTo>
                    <a:pt x="0" y="2666"/>
                  </a:lnTo>
                  <a:lnTo>
                    <a:pt x="0" y="12826"/>
                  </a:lnTo>
                  <a:lnTo>
                    <a:pt x="2654" y="15481"/>
                  </a:lnTo>
                  <a:lnTo>
                    <a:pt x="461238" y="15481"/>
                  </a:lnTo>
                  <a:lnTo>
                    <a:pt x="464489" y="15481"/>
                  </a:lnTo>
                  <a:lnTo>
                    <a:pt x="467144" y="12826"/>
                  </a:lnTo>
                  <a:lnTo>
                    <a:pt x="467144" y="2666"/>
                  </a:lnTo>
                  <a:lnTo>
                    <a:pt x="464489" y="0"/>
                  </a:lnTo>
                  <a:close/>
                </a:path>
              </a:pathLst>
            </a:custGeom>
            <a:solidFill>
              <a:srgbClr val="3C3C3C"/>
            </a:solidFill>
          </p:spPr>
          <p:txBody>
            <a:bodyPr wrap="square" lIns="0" tIns="0" rIns="0" bIns="0" rtlCol="0"/>
            <a:lstStyle/>
            <a:p>
              <a:endParaRPr dirty="0"/>
            </a:p>
          </p:txBody>
        </p:sp>
        <p:pic>
          <p:nvPicPr>
            <p:cNvPr id="227" name="object 227"/>
            <p:cNvPicPr/>
            <p:nvPr/>
          </p:nvPicPr>
          <p:blipFill>
            <a:blip r:embed="rId27" cstate="print"/>
            <a:stretch>
              <a:fillRect/>
            </a:stretch>
          </p:blipFill>
          <p:spPr>
            <a:xfrm>
              <a:off x="6456349" y="3412172"/>
              <a:ext cx="467144" cy="15481"/>
            </a:xfrm>
            <a:prstGeom prst="rect">
              <a:avLst/>
            </a:prstGeom>
          </p:spPr>
        </p:pic>
        <p:pic>
          <p:nvPicPr>
            <p:cNvPr id="228" name="object 228"/>
            <p:cNvPicPr/>
            <p:nvPr/>
          </p:nvPicPr>
          <p:blipFill>
            <a:blip r:embed="rId28" cstate="print"/>
            <a:stretch>
              <a:fillRect/>
            </a:stretch>
          </p:blipFill>
          <p:spPr>
            <a:xfrm>
              <a:off x="6835739" y="3496062"/>
              <a:ext cx="63728" cy="63715"/>
            </a:xfrm>
            <a:prstGeom prst="rect">
              <a:avLst/>
            </a:prstGeom>
          </p:spPr>
        </p:pic>
        <p:sp>
          <p:nvSpPr>
            <p:cNvPr id="229" name="object 229"/>
            <p:cNvSpPr/>
            <p:nvPr/>
          </p:nvSpPr>
          <p:spPr>
            <a:xfrm>
              <a:off x="6490790" y="2998805"/>
              <a:ext cx="28575" cy="28575"/>
            </a:xfrm>
            <a:custGeom>
              <a:avLst/>
              <a:gdLst/>
              <a:ahLst/>
              <a:cxnLst/>
              <a:rect l="l" t="t" r="r" b="b"/>
              <a:pathLst>
                <a:path w="28575" h="28575">
                  <a:moveTo>
                    <a:pt x="21716" y="0"/>
                  </a:moveTo>
                  <a:lnTo>
                    <a:pt x="6261" y="0"/>
                  </a:lnTo>
                  <a:lnTo>
                    <a:pt x="0" y="6261"/>
                  </a:lnTo>
                  <a:lnTo>
                    <a:pt x="0" y="21704"/>
                  </a:lnTo>
                  <a:lnTo>
                    <a:pt x="6261" y="27965"/>
                  </a:lnTo>
                  <a:lnTo>
                    <a:pt x="21716" y="27965"/>
                  </a:lnTo>
                  <a:lnTo>
                    <a:pt x="27978" y="21704"/>
                  </a:lnTo>
                  <a:lnTo>
                    <a:pt x="27978" y="13982"/>
                  </a:lnTo>
                  <a:lnTo>
                    <a:pt x="27978" y="6261"/>
                  </a:lnTo>
                  <a:lnTo>
                    <a:pt x="21716" y="0"/>
                  </a:lnTo>
                  <a:close/>
                </a:path>
              </a:pathLst>
            </a:custGeom>
            <a:solidFill>
              <a:srgbClr val="C6B9C3">
                <a:alpha val="4762"/>
              </a:srgbClr>
            </a:solidFill>
          </p:spPr>
          <p:txBody>
            <a:bodyPr wrap="square" lIns="0" tIns="0" rIns="0" bIns="0" rtlCol="0"/>
            <a:lstStyle/>
            <a:p>
              <a:endParaRPr dirty="0"/>
            </a:p>
          </p:txBody>
        </p:sp>
        <p:sp>
          <p:nvSpPr>
            <p:cNvPr id="230" name="object 230"/>
            <p:cNvSpPr/>
            <p:nvPr/>
          </p:nvSpPr>
          <p:spPr>
            <a:xfrm>
              <a:off x="6490997" y="2998972"/>
              <a:ext cx="27305" cy="27305"/>
            </a:xfrm>
            <a:custGeom>
              <a:avLst/>
              <a:gdLst/>
              <a:ahLst/>
              <a:cxnLst/>
              <a:rect l="l" t="t" r="r" b="b"/>
              <a:pathLst>
                <a:path w="27304" h="27305">
                  <a:moveTo>
                    <a:pt x="21170" y="0"/>
                  </a:moveTo>
                  <a:lnTo>
                    <a:pt x="6096" y="0"/>
                  </a:lnTo>
                  <a:lnTo>
                    <a:pt x="0" y="6108"/>
                  </a:lnTo>
                  <a:lnTo>
                    <a:pt x="0" y="21170"/>
                  </a:lnTo>
                  <a:lnTo>
                    <a:pt x="6096" y="27279"/>
                  </a:lnTo>
                  <a:lnTo>
                    <a:pt x="21170" y="27279"/>
                  </a:lnTo>
                  <a:lnTo>
                    <a:pt x="27279" y="21170"/>
                  </a:lnTo>
                  <a:lnTo>
                    <a:pt x="27279" y="13639"/>
                  </a:lnTo>
                  <a:lnTo>
                    <a:pt x="27279" y="6108"/>
                  </a:lnTo>
                  <a:lnTo>
                    <a:pt x="21170" y="0"/>
                  </a:lnTo>
                  <a:close/>
                </a:path>
              </a:pathLst>
            </a:custGeom>
            <a:solidFill>
              <a:srgbClr val="BCAFB8">
                <a:alpha val="9524"/>
              </a:srgbClr>
            </a:solidFill>
          </p:spPr>
          <p:txBody>
            <a:bodyPr wrap="square" lIns="0" tIns="0" rIns="0" bIns="0" rtlCol="0"/>
            <a:lstStyle/>
            <a:p>
              <a:endParaRPr dirty="0"/>
            </a:p>
          </p:txBody>
        </p:sp>
        <p:sp>
          <p:nvSpPr>
            <p:cNvPr id="231" name="object 231"/>
            <p:cNvSpPr/>
            <p:nvPr/>
          </p:nvSpPr>
          <p:spPr>
            <a:xfrm>
              <a:off x="6491192" y="2999140"/>
              <a:ext cx="26670" cy="26670"/>
            </a:xfrm>
            <a:custGeom>
              <a:avLst/>
              <a:gdLst/>
              <a:ahLst/>
              <a:cxnLst/>
              <a:rect l="l" t="t" r="r" b="b"/>
              <a:pathLst>
                <a:path w="26670" h="26669">
                  <a:moveTo>
                    <a:pt x="20637" y="0"/>
                  </a:moveTo>
                  <a:lnTo>
                    <a:pt x="5943" y="0"/>
                  </a:lnTo>
                  <a:lnTo>
                    <a:pt x="0" y="5956"/>
                  </a:lnTo>
                  <a:lnTo>
                    <a:pt x="0" y="20637"/>
                  </a:lnTo>
                  <a:lnTo>
                    <a:pt x="5943" y="26593"/>
                  </a:lnTo>
                  <a:lnTo>
                    <a:pt x="20637" y="26593"/>
                  </a:lnTo>
                  <a:lnTo>
                    <a:pt x="26593" y="20637"/>
                  </a:lnTo>
                  <a:lnTo>
                    <a:pt x="26593" y="13296"/>
                  </a:lnTo>
                  <a:lnTo>
                    <a:pt x="26593" y="5956"/>
                  </a:lnTo>
                  <a:lnTo>
                    <a:pt x="20637" y="0"/>
                  </a:lnTo>
                  <a:close/>
                </a:path>
              </a:pathLst>
            </a:custGeom>
            <a:solidFill>
              <a:srgbClr val="B3A7AF">
                <a:alpha val="14285"/>
              </a:srgbClr>
            </a:solidFill>
          </p:spPr>
          <p:txBody>
            <a:bodyPr wrap="square" lIns="0" tIns="0" rIns="0" bIns="0" rtlCol="0"/>
            <a:lstStyle/>
            <a:p>
              <a:endParaRPr dirty="0"/>
            </a:p>
          </p:txBody>
        </p:sp>
        <p:sp>
          <p:nvSpPr>
            <p:cNvPr id="232" name="object 232"/>
            <p:cNvSpPr/>
            <p:nvPr/>
          </p:nvSpPr>
          <p:spPr>
            <a:xfrm>
              <a:off x="6491387" y="2999308"/>
              <a:ext cx="26034" cy="26034"/>
            </a:xfrm>
            <a:custGeom>
              <a:avLst/>
              <a:gdLst/>
              <a:ahLst/>
              <a:cxnLst/>
              <a:rect l="l" t="t" r="r" b="b"/>
              <a:pathLst>
                <a:path w="26034" h="26035">
                  <a:moveTo>
                    <a:pt x="20104" y="0"/>
                  </a:moveTo>
                  <a:lnTo>
                    <a:pt x="5791" y="0"/>
                  </a:lnTo>
                  <a:lnTo>
                    <a:pt x="0" y="5803"/>
                  </a:lnTo>
                  <a:lnTo>
                    <a:pt x="0" y="20104"/>
                  </a:lnTo>
                  <a:lnTo>
                    <a:pt x="5791" y="25907"/>
                  </a:lnTo>
                  <a:lnTo>
                    <a:pt x="20104" y="25907"/>
                  </a:lnTo>
                  <a:lnTo>
                    <a:pt x="25908" y="20104"/>
                  </a:lnTo>
                  <a:lnTo>
                    <a:pt x="25908" y="12953"/>
                  </a:lnTo>
                  <a:lnTo>
                    <a:pt x="25908" y="5803"/>
                  </a:lnTo>
                  <a:lnTo>
                    <a:pt x="20104" y="0"/>
                  </a:lnTo>
                  <a:close/>
                </a:path>
              </a:pathLst>
            </a:custGeom>
            <a:solidFill>
              <a:srgbClr val="A99EA6">
                <a:alpha val="19046"/>
              </a:srgbClr>
            </a:solidFill>
          </p:spPr>
          <p:txBody>
            <a:bodyPr wrap="square" lIns="0" tIns="0" rIns="0" bIns="0" rtlCol="0"/>
            <a:lstStyle/>
            <a:p>
              <a:endParaRPr dirty="0"/>
            </a:p>
          </p:txBody>
        </p:sp>
        <p:sp>
          <p:nvSpPr>
            <p:cNvPr id="233" name="object 233"/>
            <p:cNvSpPr/>
            <p:nvPr/>
          </p:nvSpPr>
          <p:spPr>
            <a:xfrm>
              <a:off x="6491581" y="2999475"/>
              <a:ext cx="25400" cy="25400"/>
            </a:xfrm>
            <a:custGeom>
              <a:avLst/>
              <a:gdLst/>
              <a:ahLst/>
              <a:cxnLst/>
              <a:rect l="l" t="t" r="r" b="b"/>
              <a:pathLst>
                <a:path w="25400" h="25400">
                  <a:moveTo>
                    <a:pt x="19570" y="0"/>
                  </a:moveTo>
                  <a:lnTo>
                    <a:pt x="5638" y="0"/>
                  </a:lnTo>
                  <a:lnTo>
                    <a:pt x="0" y="5651"/>
                  </a:lnTo>
                  <a:lnTo>
                    <a:pt x="0" y="19570"/>
                  </a:lnTo>
                  <a:lnTo>
                    <a:pt x="5638" y="25222"/>
                  </a:lnTo>
                  <a:lnTo>
                    <a:pt x="19570" y="25222"/>
                  </a:lnTo>
                  <a:lnTo>
                    <a:pt x="25222" y="19570"/>
                  </a:lnTo>
                  <a:lnTo>
                    <a:pt x="25222" y="12611"/>
                  </a:lnTo>
                  <a:lnTo>
                    <a:pt x="25222" y="5651"/>
                  </a:lnTo>
                  <a:lnTo>
                    <a:pt x="19570" y="0"/>
                  </a:lnTo>
                  <a:close/>
                </a:path>
              </a:pathLst>
            </a:custGeom>
            <a:solidFill>
              <a:srgbClr val="9F949C">
                <a:alpha val="23808"/>
              </a:srgbClr>
            </a:solidFill>
          </p:spPr>
          <p:txBody>
            <a:bodyPr wrap="square" lIns="0" tIns="0" rIns="0" bIns="0" rtlCol="0"/>
            <a:lstStyle/>
            <a:p>
              <a:endParaRPr dirty="0"/>
            </a:p>
          </p:txBody>
        </p:sp>
        <p:sp>
          <p:nvSpPr>
            <p:cNvPr id="234" name="object 234"/>
            <p:cNvSpPr/>
            <p:nvPr/>
          </p:nvSpPr>
          <p:spPr>
            <a:xfrm>
              <a:off x="6491776" y="2999643"/>
              <a:ext cx="24765" cy="24765"/>
            </a:xfrm>
            <a:custGeom>
              <a:avLst/>
              <a:gdLst/>
              <a:ahLst/>
              <a:cxnLst/>
              <a:rect l="l" t="t" r="r" b="b"/>
              <a:pathLst>
                <a:path w="24765" h="24764">
                  <a:moveTo>
                    <a:pt x="19050" y="0"/>
                  </a:moveTo>
                  <a:lnTo>
                    <a:pt x="5486" y="0"/>
                  </a:lnTo>
                  <a:lnTo>
                    <a:pt x="0" y="5486"/>
                  </a:lnTo>
                  <a:lnTo>
                    <a:pt x="0" y="19050"/>
                  </a:lnTo>
                  <a:lnTo>
                    <a:pt x="5486" y="24536"/>
                  </a:lnTo>
                  <a:lnTo>
                    <a:pt x="19050" y="24536"/>
                  </a:lnTo>
                  <a:lnTo>
                    <a:pt x="24536" y="19050"/>
                  </a:lnTo>
                  <a:lnTo>
                    <a:pt x="24536" y="12268"/>
                  </a:lnTo>
                  <a:lnTo>
                    <a:pt x="24536" y="5486"/>
                  </a:lnTo>
                  <a:lnTo>
                    <a:pt x="19050" y="0"/>
                  </a:lnTo>
                  <a:close/>
                </a:path>
              </a:pathLst>
            </a:custGeom>
            <a:solidFill>
              <a:srgbClr val="948A92">
                <a:alpha val="28572"/>
              </a:srgbClr>
            </a:solidFill>
          </p:spPr>
          <p:txBody>
            <a:bodyPr wrap="square" lIns="0" tIns="0" rIns="0" bIns="0" rtlCol="0"/>
            <a:lstStyle/>
            <a:p>
              <a:endParaRPr dirty="0"/>
            </a:p>
          </p:txBody>
        </p:sp>
        <p:sp>
          <p:nvSpPr>
            <p:cNvPr id="235" name="object 235"/>
            <p:cNvSpPr/>
            <p:nvPr/>
          </p:nvSpPr>
          <p:spPr>
            <a:xfrm>
              <a:off x="6491970" y="2999811"/>
              <a:ext cx="24130" cy="24130"/>
            </a:xfrm>
            <a:custGeom>
              <a:avLst/>
              <a:gdLst/>
              <a:ahLst/>
              <a:cxnLst/>
              <a:rect l="l" t="t" r="r" b="b"/>
              <a:pathLst>
                <a:path w="24129" h="24130">
                  <a:moveTo>
                    <a:pt x="18516" y="0"/>
                  </a:moveTo>
                  <a:lnTo>
                    <a:pt x="5333" y="0"/>
                  </a:lnTo>
                  <a:lnTo>
                    <a:pt x="0" y="5334"/>
                  </a:lnTo>
                  <a:lnTo>
                    <a:pt x="0" y="18516"/>
                  </a:lnTo>
                  <a:lnTo>
                    <a:pt x="5333" y="23850"/>
                  </a:lnTo>
                  <a:lnTo>
                    <a:pt x="18516" y="23850"/>
                  </a:lnTo>
                  <a:lnTo>
                    <a:pt x="23850" y="18516"/>
                  </a:lnTo>
                  <a:lnTo>
                    <a:pt x="23850" y="11925"/>
                  </a:lnTo>
                  <a:lnTo>
                    <a:pt x="23850" y="5334"/>
                  </a:lnTo>
                  <a:lnTo>
                    <a:pt x="18516" y="0"/>
                  </a:lnTo>
                  <a:close/>
                </a:path>
              </a:pathLst>
            </a:custGeom>
            <a:solidFill>
              <a:srgbClr val="8A8288">
                <a:alpha val="33331"/>
              </a:srgbClr>
            </a:solidFill>
          </p:spPr>
          <p:txBody>
            <a:bodyPr wrap="square" lIns="0" tIns="0" rIns="0" bIns="0" rtlCol="0"/>
            <a:lstStyle/>
            <a:p>
              <a:endParaRPr dirty="0"/>
            </a:p>
          </p:txBody>
        </p:sp>
        <p:sp>
          <p:nvSpPr>
            <p:cNvPr id="236" name="object 236"/>
            <p:cNvSpPr/>
            <p:nvPr/>
          </p:nvSpPr>
          <p:spPr>
            <a:xfrm>
              <a:off x="6492165" y="2999978"/>
              <a:ext cx="23495" cy="23495"/>
            </a:xfrm>
            <a:custGeom>
              <a:avLst/>
              <a:gdLst/>
              <a:ahLst/>
              <a:cxnLst/>
              <a:rect l="l" t="t" r="r" b="b"/>
              <a:pathLst>
                <a:path w="23495" h="23494">
                  <a:moveTo>
                    <a:pt x="17983" y="0"/>
                  </a:moveTo>
                  <a:lnTo>
                    <a:pt x="5181" y="0"/>
                  </a:lnTo>
                  <a:lnTo>
                    <a:pt x="0" y="5181"/>
                  </a:lnTo>
                  <a:lnTo>
                    <a:pt x="0" y="17983"/>
                  </a:lnTo>
                  <a:lnTo>
                    <a:pt x="5181" y="23164"/>
                  </a:lnTo>
                  <a:lnTo>
                    <a:pt x="17983" y="23164"/>
                  </a:lnTo>
                  <a:lnTo>
                    <a:pt x="23164" y="17983"/>
                  </a:lnTo>
                  <a:lnTo>
                    <a:pt x="23164" y="11582"/>
                  </a:lnTo>
                  <a:lnTo>
                    <a:pt x="23164" y="5181"/>
                  </a:lnTo>
                  <a:lnTo>
                    <a:pt x="17983" y="0"/>
                  </a:lnTo>
                  <a:close/>
                </a:path>
              </a:pathLst>
            </a:custGeom>
            <a:solidFill>
              <a:srgbClr val="81797E">
                <a:alpha val="38095"/>
              </a:srgbClr>
            </a:solidFill>
          </p:spPr>
          <p:txBody>
            <a:bodyPr wrap="square" lIns="0" tIns="0" rIns="0" bIns="0" rtlCol="0"/>
            <a:lstStyle/>
            <a:p>
              <a:endParaRPr dirty="0"/>
            </a:p>
          </p:txBody>
        </p:sp>
        <p:sp>
          <p:nvSpPr>
            <p:cNvPr id="237" name="object 237"/>
            <p:cNvSpPr/>
            <p:nvPr/>
          </p:nvSpPr>
          <p:spPr>
            <a:xfrm>
              <a:off x="6492359" y="3000146"/>
              <a:ext cx="22860" cy="22860"/>
            </a:xfrm>
            <a:custGeom>
              <a:avLst/>
              <a:gdLst/>
              <a:ahLst/>
              <a:cxnLst/>
              <a:rect l="l" t="t" r="r" b="b"/>
              <a:pathLst>
                <a:path w="22859" h="22860">
                  <a:moveTo>
                    <a:pt x="17449" y="0"/>
                  </a:moveTo>
                  <a:lnTo>
                    <a:pt x="5029" y="0"/>
                  </a:lnTo>
                  <a:lnTo>
                    <a:pt x="0" y="5029"/>
                  </a:lnTo>
                  <a:lnTo>
                    <a:pt x="0" y="17449"/>
                  </a:lnTo>
                  <a:lnTo>
                    <a:pt x="5029" y="22478"/>
                  </a:lnTo>
                  <a:lnTo>
                    <a:pt x="17449" y="22478"/>
                  </a:lnTo>
                  <a:lnTo>
                    <a:pt x="22478" y="17449"/>
                  </a:lnTo>
                  <a:lnTo>
                    <a:pt x="22478" y="11239"/>
                  </a:lnTo>
                  <a:lnTo>
                    <a:pt x="22478" y="5029"/>
                  </a:lnTo>
                  <a:lnTo>
                    <a:pt x="17449" y="0"/>
                  </a:lnTo>
                  <a:close/>
                </a:path>
              </a:pathLst>
            </a:custGeom>
            <a:solidFill>
              <a:srgbClr val="776E75">
                <a:alpha val="42857"/>
              </a:srgbClr>
            </a:solidFill>
          </p:spPr>
          <p:txBody>
            <a:bodyPr wrap="square" lIns="0" tIns="0" rIns="0" bIns="0" rtlCol="0"/>
            <a:lstStyle/>
            <a:p>
              <a:endParaRPr dirty="0"/>
            </a:p>
          </p:txBody>
        </p:sp>
        <p:sp>
          <p:nvSpPr>
            <p:cNvPr id="238" name="object 238"/>
            <p:cNvSpPr/>
            <p:nvPr/>
          </p:nvSpPr>
          <p:spPr>
            <a:xfrm>
              <a:off x="6492553" y="3000314"/>
              <a:ext cx="22225" cy="22225"/>
            </a:xfrm>
            <a:custGeom>
              <a:avLst/>
              <a:gdLst/>
              <a:ahLst/>
              <a:cxnLst/>
              <a:rect l="l" t="t" r="r" b="b"/>
              <a:pathLst>
                <a:path w="22225" h="22225">
                  <a:moveTo>
                    <a:pt x="16916" y="0"/>
                  </a:moveTo>
                  <a:lnTo>
                    <a:pt x="4876" y="0"/>
                  </a:lnTo>
                  <a:lnTo>
                    <a:pt x="0" y="4876"/>
                  </a:lnTo>
                  <a:lnTo>
                    <a:pt x="0" y="16916"/>
                  </a:lnTo>
                  <a:lnTo>
                    <a:pt x="4876" y="21793"/>
                  </a:lnTo>
                  <a:lnTo>
                    <a:pt x="16916" y="21793"/>
                  </a:lnTo>
                  <a:lnTo>
                    <a:pt x="21793" y="16916"/>
                  </a:lnTo>
                  <a:lnTo>
                    <a:pt x="21793" y="10896"/>
                  </a:lnTo>
                  <a:lnTo>
                    <a:pt x="21793" y="4876"/>
                  </a:lnTo>
                  <a:lnTo>
                    <a:pt x="16916" y="0"/>
                  </a:lnTo>
                  <a:close/>
                </a:path>
              </a:pathLst>
            </a:custGeom>
            <a:solidFill>
              <a:srgbClr val="6C666B">
                <a:alpha val="47618"/>
              </a:srgbClr>
            </a:solidFill>
          </p:spPr>
          <p:txBody>
            <a:bodyPr wrap="square" lIns="0" tIns="0" rIns="0" bIns="0" rtlCol="0"/>
            <a:lstStyle/>
            <a:p>
              <a:endParaRPr dirty="0"/>
            </a:p>
          </p:txBody>
        </p:sp>
        <p:sp>
          <p:nvSpPr>
            <p:cNvPr id="239" name="object 239"/>
            <p:cNvSpPr/>
            <p:nvPr/>
          </p:nvSpPr>
          <p:spPr>
            <a:xfrm>
              <a:off x="6492760" y="3000481"/>
              <a:ext cx="21590" cy="21590"/>
            </a:xfrm>
            <a:custGeom>
              <a:avLst/>
              <a:gdLst/>
              <a:ahLst/>
              <a:cxnLst/>
              <a:rect l="l" t="t" r="r" b="b"/>
              <a:pathLst>
                <a:path w="21590" h="21589">
                  <a:moveTo>
                    <a:pt x="16370" y="0"/>
                  </a:moveTo>
                  <a:lnTo>
                    <a:pt x="4724" y="0"/>
                  </a:lnTo>
                  <a:lnTo>
                    <a:pt x="0" y="4724"/>
                  </a:lnTo>
                  <a:lnTo>
                    <a:pt x="0" y="16383"/>
                  </a:lnTo>
                  <a:lnTo>
                    <a:pt x="4724" y="21107"/>
                  </a:lnTo>
                  <a:lnTo>
                    <a:pt x="16370" y="21107"/>
                  </a:lnTo>
                  <a:lnTo>
                    <a:pt x="21094" y="16383"/>
                  </a:lnTo>
                  <a:lnTo>
                    <a:pt x="21094" y="10553"/>
                  </a:lnTo>
                  <a:lnTo>
                    <a:pt x="21094" y="4724"/>
                  </a:lnTo>
                  <a:lnTo>
                    <a:pt x="16370" y="0"/>
                  </a:lnTo>
                  <a:close/>
                </a:path>
              </a:pathLst>
            </a:custGeom>
            <a:solidFill>
              <a:srgbClr val="635D61">
                <a:alpha val="52380"/>
              </a:srgbClr>
            </a:solidFill>
          </p:spPr>
          <p:txBody>
            <a:bodyPr wrap="square" lIns="0" tIns="0" rIns="0" bIns="0" rtlCol="0"/>
            <a:lstStyle/>
            <a:p>
              <a:endParaRPr dirty="0"/>
            </a:p>
          </p:txBody>
        </p:sp>
        <p:sp>
          <p:nvSpPr>
            <p:cNvPr id="240" name="object 240"/>
            <p:cNvSpPr/>
            <p:nvPr/>
          </p:nvSpPr>
          <p:spPr>
            <a:xfrm>
              <a:off x="6492955" y="3000649"/>
              <a:ext cx="20955" cy="20955"/>
            </a:xfrm>
            <a:custGeom>
              <a:avLst/>
              <a:gdLst/>
              <a:ahLst/>
              <a:cxnLst/>
              <a:rect l="l" t="t" r="r" b="b"/>
              <a:pathLst>
                <a:path w="20954" h="20955">
                  <a:moveTo>
                    <a:pt x="15836" y="0"/>
                  </a:moveTo>
                  <a:lnTo>
                    <a:pt x="4572" y="0"/>
                  </a:lnTo>
                  <a:lnTo>
                    <a:pt x="0" y="4571"/>
                  </a:lnTo>
                  <a:lnTo>
                    <a:pt x="0" y="15849"/>
                  </a:lnTo>
                  <a:lnTo>
                    <a:pt x="4572" y="20421"/>
                  </a:lnTo>
                  <a:lnTo>
                    <a:pt x="15836" y="20421"/>
                  </a:lnTo>
                  <a:lnTo>
                    <a:pt x="20408" y="15849"/>
                  </a:lnTo>
                  <a:lnTo>
                    <a:pt x="20408" y="10210"/>
                  </a:lnTo>
                  <a:lnTo>
                    <a:pt x="20408" y="4571"/>
                  </a:lnTo>
                  <a:lnTo>
                    <a:pt x="15836" y="0"/>
                  </a:lnTo>
                  <a:close/>
                </a:path>
              </a:pathLst>
            </a:custGeom>
            <a:solidFill>
              <a:srgbClr val="5A5357">
                <a:alpha val="57141"/>
              </a:srgbClr>
            </a:solidFill>
          </p:spPr>
          <p:txBody>
            <a:bodyPr wrap="square" lIns="0" tIns="0" rIns="0" bIns="0" rtlCol="0"/>
            <a:lstStyle/>
            <a:p>
              <a:endParaRPr dirty="0"/>
            </a:p>
          </p:txBody>
        </p:sp>
        <p:sp>
          <p:nvSpPr>
            <p:cNvPr id="241" name="object 241"/>
            <p:cNvSpPr/>
            <p:nvPr/>
          </p:nvSpPr>
          <p:spPr>
            <a:xfrm>
              <a:off x="6493149" y="3000817"/>
              <a:ext cx="20320" cy="20320"/>
            </a:xfrm>
            <a:custGeom>
              <a:avLst/>
              <a:gdLst/>
              <a:ahLst/>
              <a:cxnLst/>
              <a:rect l="l" t="t" r="r" b="b"/>
              <a:pathLst>
                <a:path w="20320" h="20319">
                  <a:moveTo>
                    <a:pt x="15303" y="0"/>
                  </a:moveTo>
                  <a:lnTo>
                    <a:pt x="4419" y="0"/>
                  </a:lnTo>
                  <a:lnTo>
                    <a:pt x="0" y="4419"/>
                  </a:lnTo>
                  <a:lnTo>
                    <a:pt x="0" y="15316"/>
                  </a:lnTo>
                  <a:lnTo>
                    <a:pt x="4419" y="19735"/>
                  </a:lnTo>
                  <a:lnTo>
                    <a:pt x="15303" y="19735"/>
                  </a:lnTo>
                  <a:lnTo>
                    <a:pt x="19723" y="15316"/>
                  </a:lnTo>
                  <a:lnTo>
                    <a:pt x="19723" y="9867"/>
                  </a:lnTo>
                  <a:lnTo>
                    <a:pt x="19723" y="4419"/>
                  </a:lnTo>
                  <a:lnTo>
                    <a:pt x="15303" y="0"/>
                  </a:lnTo>
                  <a:close/>
                </a:path>
              </a:pathLst>
            </a:custGeom>
            <a:solidFill>
              <a:srgbClr val="50494E">
                <a:alpha val="61903"/>
              </a:srgbClr>
            </a:solidFill>
          </p:spPr>
          <p:txBody>
            <a:bodyPr wrap="square" lIns="0" tIns="0" rIns="0" bIns="0" rtlCol="0"/>
            <a:lstStyle/>
            <a:p>
              <a:endParaRPr dirty="0"/>
            </a:p>
          </p:txBody>
        </p:sp>
        <p:sp>
          <p:nvSpPr>
            <p:cNvPr id="242" name="object 242"/>
            <p:cNvSpPr/>
            <p:nvPr/>
          </p:nvSpPr>
          <p:spPr>
            <a:xfrm>
              <a:off x="6493343" y="3000984"/>
              <a:ext cx="19050" cy="19050"/>
            </a:xfrm>
            <a:custGeom>
              <a:avLst/>
              <a:gdLst/>
              <a:ahLst/>
              <a:cxnLst/>
              <a:rect l="l" t="t" r="r" b="b"/>
              <a:pathLst>
                <a:path w="19050" h="19050">
                  <a:moveTo>
                    <a:pt x="14770" y="0"/>
                  </a:moveTo>
                  <a:lnTo>
                    <a:pt x="4267" y="0"/>
                  </a:lnTo>
                  <a:lnTo>
                    <a:pt x="0" y="4267"/>
                  </a:lnTo>
                  <a:lnTo>
                    <a:pt x="0" y="14782"/>
                  </a:lnTo>
                  <a:lnTo>
                    <a:pt x="4267" y="19050"/>
                  </a:lnTo>
                  <a:lnTo>
                    <a:pt x="14770" y="19050"/>
                  </a:lnTo>
                  <a:lnTo>
                    <a:pt x="19037" y="14782"/>
                  </a:lnTo>
                  <a:lnTo>
                    <a:pt x="19037" y="9525"/>
                  </a:lnTo>
                  <a:lnTo>
                    <a:pt x="19037" y="4267"/>
                  </a:lnTo>
                  <a:lnTo>
                    <a:pt x="14770" y="0"/>
                  </a:lnTo>
                  <a:close/>
                </a:path>
              </a:pathLst>
            </a:custGeom>
            <a:solidFill>
              <a:srgbClr val="464144">
                <a:alpha val="66667"/>
              </a:srgbClr>
            </a:solidFill>
          </p:spPr>
          <p:txBody>
            <a:bodyPr wrap="square" lIns="0" tIns="0" rIns="0" bIns="0" rtlCol="0"/>
            <a:lstStyle/>
            <a:p>
              <a:endParaRPr dirty="0"/>
            </a:p>
          </p:txBody>
        </p:sp>
        <p:sp>
          <p:nvSpPr>
            <p:cNvPr id="243" name="object 243"/>
            <p:cNvSpPr/>
            <p:nvPr/>
          </p:nvSpPr>
          <p:spPr>
            <a:xfrm>
              <a:off x="6493538" y="3001164"/>
              <a:ext cx="18415" cy="18415"/>
            </a:xfrm>
            <a:custGeom>
              <a:avLst/>
              <a:gdLst/>
              <a:ahLst/>
              <a:cxnLst/>
              <a:rect l="l" t="t" r="r" b="b"/>
              <a:pathLst>
                <a:path w="18415" h="18414">
                  <a:moveTo>
                    <a:pt x="14249" y="0"/>
                  </a:moveTo>
                  <a:lnTo>
                    <a:pt x="4114" y="0"/>
                  </a:lnTo>
                  <a:lnTo>
                    <a:pt x="0" y="4102"/>
                  </a:lnTo>
                  <a:lnTo>
                    <a:pt x="0" y="14236"/>
                  </a:lnTo>
                  <a:lnTo>
                    <a:pt x="4114" y="18338"/>
                  </a:lnTo>
                  <a:lnTo>
                    <a:pt x="14249" y="18338"/>
                  </a:lnTo>
                  <a:lnTo>
                    <a:pt x="18351" y="14236"/>
                  </a:lnTo>
                  <a:lnTo>
                    <a:pt x="18351" y="9169"/>
                  </a:lnTo>
                  <a:lnTo>
                    <a:pt x="18351" y="4102"/>
                  </a:lnTo>
                  <a:lnTo>
                    <a:pt x="14249" y="0"/>
                  </a:lnTo>
                  <a:close/>
                </a:path>
              </a:pathLst>
            </a:custGeom>
            <a:solidFill>
              <a:srgbClr val="3B383A">
                <a:alpha val="71426"/>
              </a:srgbClr>
            </a:solidFill>
          </p:spPr>
          <p:txBody>
            <a:bodyPr wrap="square" lIns="0" tIns="0" rIns="0" bIns="0" rtlCol="0"/>
            <a:lstStyle/>
            <a:p>
              <a:endParaRPr dirty="0"/>
            </a:p>
          </p:txBody>
        </p:sp>
        <p:sp>
          <p:nvSpPr>
            <p:cNvPr id="244" name="object 244"/>
            <p:cNvSpPr/>
            <p:nvPr/>
          </p:nvSpPr>
          <p:spPr>
            <a:xfrm>
              <a:off x="6493732" y="3001332"/>
              <a:ext cx="17780" cy="17780"/>
            </a:xfrm>
            <a:custGeom>
              <a:avLst/>
              <a:gdLst/>
              <a:ahLst/>
              <a:cxnLst/>
              <a:rect l="l" t="t" r="r" b="b"/>
              <a:pathLst>
                <a:path w="17779" h="17780">
                  <a:moveTo>
                    <a:pt x="13716" y="0"/>
                  </a:moveTo>
                  <a:lnTo>
                    <a:pt x="3962" y="0"/>
                  </a:lnTo>
                  <a:lnTo>
                    <a:pt x="0" y="3949"/>
                  </a:lnTo>
                  <a:lnTo>
                    <a:pt x="0" y="13703"/>
                  </a:lnTo>
                  <a:lnTo>
                    <a:pt x="3962" y="17652"/>
                  </a:lnTo>
                  <a:lnTo>
                    <a:pt x="13716" y="17652"/>
                  </a:lnTo>
                  <a:lnTo>
                    <a:pt x="17665" y="13703"/>
                  </a:lnTo>
                  <a:lnTo>
                    <a:pt x="17665" y="8826"/>
                  </a:lnTo>
                  <a:lnTo>
                    <a:pt x="17665" y="3949"/>
                  </a:lnTo>
                  <a:lnTo>
                    <a:pt x="13716" y="0"/>
                  </a:lnTo>
                  <a:close/>
                </a:path>
              </a:pathLst>
            </a:custGeom>
            <a:solidFill>
              <a:srgbClr val="312D30">
                <a:alpha val="76190"/>
              </a:srgbClr>
            </a:solidFill>
          </p:spPr>
          <p:txBody>
            <a:bodyPr wrap="square" lIns="0" tIns="0" rIns="0" bIns="0" rtlCol="0"/>
            <a:lstStyle/>
            <a:p>
              <a:endParaRPr dirty="0"/>
            </a:p>
          </p:txBody>
        </p:sp>
        <p:sp>
          <p:nvSpPr>
            <p:cNvPr id="245" name="object 245"/>
            <p:cNvSpPr/>
            <p:nvPr/>
          </p:nvSpPr>
          <p:spPr>
            <a:xfrm>
              <a:off x="6493926" y="3001500"/>
              <a:ext cx="17145" cy="17145"/>
            </a:xfrm>
            <a:custGeom>
              <a:avLst/>
              <a:gdLst/>
              <a:ahLst/>
              <a:cxnLst/>
              <a:rect l="l" t="t" r="r" b="b"/>
              <a:pathLst>
                <a:path w="17145" h="17144">
                  <a:moveTo>
                    <a:pt x="13182" y="0"/>
                  </a:moveTo>
                  <a:lnTo>
                    <a:pt x="3809" y="0"/>
                  </a:lnTo>
                  <a:lnTo>
                    <a:pt x="0" y="3797"/>
                  </a:lnTo>
                  <a:lnTo>
                    <a:pt x="0" y="13169"/>
                  </a:lnTo>
                  <a:lnTo>
                    <a:pt x="3809" y="16967"/>
                  </a:lnTo>
                  <a:lnTo>
                    <a:pt x="13182" y="16967"/>
                  </a:lnTo>
                  <a:lnTo>
                    <a:pt x="16979" y="13169"/>
                  </a:lnTo>
                  <a:lnTo>
                    <a:pt x="16979" y="8483"/>
                  </a:lnTo>
                  <a:lnTo>
                    <a:pt x="16979" y="3797"/>
                  </a:lnTo>
                  <a:lnTo>
                    <a:pt x="13182" y="0"/>
                  </a:lnTo>
                  <a:close/>
                </a:path>
              </a:pathLst>
            </a:custGeom>
            <a:solidFill>
              <a:srgbClr val="282427">
                <a:alpha val="80952"/>
              </a:srgbClr>
            </a:solidFill>
          </p:spPr>
          <p:txBody>
            <a:bodyPr wrap="square" lIns="0" tIns="0" rIns="0" bIns="0" rtlCol="0"/>
            <a:lstStyle/>
            <a:p>
              <a:endParaRPr dirty="0"/>
            </a:p>
          </p:txBody>
        </p:sp>
        <p:sp>
          <p:nvSpPr>
            <p:cNvPr id="246" name="object 246"/>
            <p:cNvSpPr/>
            <p:nvPr/>
          </p:nvSpPr>
          <p:spPr>
            <a:xfrm>
              <a:off x="6494120" y="3001667"/>
              <a:ext cx="16510" cy="16510"/>
            </a:xfrm>
            <a:custGeom>
              <a:avLst/>
              <a:gdLst/>
              <a:ahLst/>
              <a:cxnLst/>
              <a:rect l="l" t="t" r="r" b="b"/>
              <a:pathLst>
                <a:path w="16509" h="16510">
                  <a:moveTo>
                    <a:pt x="12649" y="0"/>
                  </a:moveTo>
                  <a:lnTo>
                    <a:pt x="3657" y="0"/>
                  </a:lnTo>
                  <a:lnTo>
                    <a:pt x="0" y="3644"/>
                  </a:lnTo>
                  <a:lnTo>
                    <a:pt x="0" y="12636"/>
                  </a:lnTo>
                  <a:lnTo>
                    <a:pt x="3657" y="16281"/>
                  </a:lnTo>
                  <a:lnTo>
                    <a:pt x="12649" y="16281"/>
                  </a:lnTo>
                  <a:lnTo>
                    <a:pt x="16294" y="12636"/>
                  </a:lnTo>
                  <a:lnTo>
                    <a:pt x="16294" y="8140"/>
                  </a:lnTo>
                  <a:lnTo>
                    <a:pt x="16294" y="3644"/>
                  </a:lnTo>
                  <a:lnTo>
                    <a:pt x="12649" y="0"/>
                  </a:lnTo>
                  <a:close/>
                </a:path>
              </a:pathLst>
            </a:custGeom>
            <a:solidFill>
              <a:srgbClr val="1E1C1D">
                <a:alpha val="85713"/>
              </a:srgbClr>
            </a:solidFill>
          </p:spPr>
          <p:txBody>
            <a:bodyPr wrap="square" lIns="0" tIns="0" rIns="0" bIns="0" rtlCol="0"/>
            <a:lstStyle/>
            <a:p>
              <a:endParaRPr dirty="0"/>
            </a:p>
          </p:txBody>
        </p:sp>
        <p:sp>
          <p:nvSpPr>
            <p:cNvPr id="247" name="object 247"/>
            <p:cNvSpPr/>
            <p:nvPr/>
          </p:nvSpPr>
          <p:spPr>
            <a:xfrm>
              <a:off x="6494327" y="3001835"/>
              <a:ext cx="15875" cy="15875"/>
            </a:xfrm>
            <a:custGeom>
              <a:avLst/>
              <a:gdLst/>
              <a:ahLst/>
              <a:cxnLst/>
              <a:rect l="l" t="t" r="r" b="b"/>
              <a:pathLst>
                <a:path w="15875" h="15875">
                  <a:moveTo>
                    <a:pt x="12103" y="0"/>
                  </a:moveTo>
                  <a:lnTo>
                    <a:pt x="3492" y="0"/>
                  </a:lnTo>
                  <a:lnTo>
                    <a:pt x="0" y="3492"/>
                  </a:lnTo>
                  <a:lnTo>
                    <a:pt x="0" y="12103"/>
                  </a:lnTo>
                  <a:lnTo>
                    <a:pt x="3492" y="15595"/>
                  </a:lnTo>
                  <a:lnTo>
                    <a:pt x="12103" y="15595"/>
                  </a:lnTo>
                  <a:lnTo>
                    <a:pt x="15595" y="12103"/>
                  </a:lnTo>
                  <a:lnTo>
                    <a:pt x="15595" y="7797"/>
                  </a:lnTo>
                  <a:lnTo>
                    <a:pt x="15595" y="3492"/>
                  </a:lnTo>
                  <a:lnTo>
                    <a:pt x="12103" y="0"/>
                  </a:lnTo>
                  <a:close/>
                </a:path>
              </a:pathLst>
            </a:custGeom>
            <a:solidFill>
              <a:srgbClr val="131313">
                <a:alpha val="90475"/>
              </a:srgbClr>
            </a:solidFill>
          </p:spPr>
          <p:txBody>
            <a:bodyPr wrap="square" lIns="0" tIns="0" rIns="0" bIns="0" rtlCol="0"/>
            <a:lstStyle/>
            <a:p>
              <a:endParaRPr dirty="0"/>
            </a:p>
          </p:txBody>
        </p:sp>
        <p:sp>
          <p:nvSpPr>
            <p:cNvPr id="248" name="object 248"/>
            <p:cNvSpPr/>
            <p:nvPr/>
          </p:nvSpPr>
          <p:spPr>
            <a:xfrm>
              <a:off x="6494522" y="3002003"/>
              <a:ext cx="15240" cy="15240"/>
            </a:xfrm>
            <a:custGeom>
              <a:avLst/>
              <a:gdLst/>
              <a:ahLst/>
              <a:cxnLst/>
              <a:rect l="l" t="t" r="r" b="b"/>
              <a:pathLst>
                <a:path w="15240" h="15239">
                  <a:moveTo>
                    <a:pt x="11569" y="0"/>
                  </a:moveTo>
                  <a:lnTo>
                    <a:pt x="3340" y="0"/>
                  </a:lnTo>
                  <a:lnTo>
                    <a:pt x="0" y="3340"/>
                  </a:lnTo>
                  <a:lnTo>
                    <a:pt x="0" y="11569"/>
                  </a:lnTo>
                  <a:lnTo>
                    <a:pt x="3340" y="14909"/>
                  </a:lnTo>
                  <a:lnTo>
                    <a:pt x="11569" y="14909"/>
                  </a:lnTo>
                  <a:lnTo>
                    <a:pt x="14909" y="11569"/>
                  </a:lnTo>
                  <a:lnTo>
                    <a:pt x="14909" y="7454"/>
                  </a:lnTo>
                  <a:lnTo>
                    <a:pt x="14909" y="3340"/>
                  </a:lnTo>
                  <a:lnTo>
                    <a:pt x="11569" y="0"/>
                  </a:lnTo>
                  <a:close/>
                </a:path>
              </a:pathLst>
            </a:custGeom>
            <a:solidFill>
              <a:srgbClr val="090809">
                <a:alpha val="95236"/>
              </a:srgbClr>
            </a:solidFill>
          </p:spPr>
          <p:txBody>
            <a:bodyPr wrap="square" lIns="0" tIns="0" rIns="0" bIns="0" rtlCol="0"/>
            <a:lstStyle/>
            <a:p>
              <a:endParaRPr dirty="0"/>
            </a:p>
          </p:txBody>
        </p:sp>
        <p:sp>
          <p:nvSpPr>
            <p:cNvPr id="249" name="object 249"/>
            <p:cNvSpPr/>
            <p:nvPr/>
          </p:nvSpPr>
          <p:spPr>
            <a:xfrm>
              <a:off x="6494717" y="3002170"/>
              <a:ext cx="14604" cy="14604"/>
            </a:xfrm>
            <a:custGeom>
              <a:avLst/>
              <a:gdLst/>
              <a:ahLst/>
              <a:cxnLst/>
              <a:rect l="l" t="t" r="r" b="b"/>
              <a:pathLst>
                <a:path w="14604" h="14605">
                  <a:moveTo>
                    <a:pt x="11036" y="0"/>
                  </a:moveTo>
                  <a:lnTo>
                    <a:pt x="3187" y="0"/>
                  </a:lnTo>
                  <a:lnTo>
                    <a:pt x="0" y="3187"/>
                  </a:lnTo>
                  <a:lnTo>
                    <a:pt x="0" y="11036"/>
                  </a:lnTo>
                  <a:lnTo>
                    <a:pt x="3187" y="14224"/>
                  </a:lnTo>
                  <a:lnTo>
                    <a:pt x="11036" y="14224"/>
                  </a:lnTo>
                  <a:lnTo>
                    <a:pt x="14224" y="11036"/>
                  </a:lnTo>
                  <a:lnTo>
                    <a:pt x="14224" y="7112"/>
                  </a:lnTo>
                  <a:lnTo>
                    <a:pt x="14224" y="3187"/>
                  </a:lnTo>
                  <a:lnTo>
                    <a:pt x="11036" y="0"/>
                  </a:lnTo>
                  <a:close/>
                </a:path>
              </a:pathLst>
            </a:custGeom>
            <a:solidFill>
              <a:srgbClr val="000000"/>
            </a:solidFill>
          </p:spPr>
          <p:txBody>
            <a:bodyPr wrap="square" lIns="0" tIns="0" rIns="0" bIns="0" rtlCol="0"/>
            <a:lstStyle/>
            <a:p>
              <a:endParaRPr dirty="0"/>
            </a:p>
          </p:txBody>
        </p:sp>
        <p:pic>
          <p:nvPicPr>
            <p:cNvPr id="250" name="object 250"/>
            <p:cNvPicPr/>
            <p:nvPr/>
          </p:nvPicPr>
          <p:blipFill>
            <a:blip r:embed="rId21" cstate="print"/>
            <a:stretch>
              <a:fillRect/>
            </a:stretch>
          </p:blipFill>
          <p:spPr>
            <a:xfrm>
              <a:off x="6492354" y="2999791"/>
              <a:ext cx="18872" cy="18872"/>
            </a:xfrm>
            <a:prstGeom prst="rect">
              <a:avLst/>
            </a:prstGeom>
          </p:spPr>
        </p:pic>
        <p:sp>
          <p:nvSpPr>
            <p:cNvPr id="251" name="object 251"/>
            <p:cNvSpPr/>
            <p:nvPr/>
          </p:nvSpPr>
          <p:spPr>
            <a:xfrm>
              <a:off x="6460516" y="2998805"/>
              <a:ext cx="28575" cy="28575"/>
            </a:xfrm>
            <a:custGeom>
              <a:avLst/>
              <a:gdLst/>
              <a:ahLst/>
              <a:cxnLst/>
              <a:rect l="l" t="t" r="r" b="b"/>
              <a:pathLst>
                <a:path w="28575" h="28575">
                  <a:moveTo>
                    <a:pt x="21716" y="0"/>
                  </a:moveTo>
                  <a:lnTo>
                    <a:pt x="6261" y="0"/>
                  </a:lnTo>
                  <a:lnTo>
                    <a:pt x="0" y="6261"/>
                  </a:lnTo>
                  <a:lnTo>
                    <a:pt x="0" y="21704"/>
                  </a:lnTo>
                  <a:lnTo>
                    <a:pt x="6261" y="27965"/>
                  </a:lnTo>
                  <a:lnTo>
                    <a:pt x="21716" y="27965"/>
                  </a:lnTo>
                  <a:lnTo>
                    <a:pt x="27978" y="21704"/>
                  </a:lnTo>
                  <a:lnTo>
                    <a:pt x="27978" y="13982"/>
                  </a:lnTo>
                  <a:lnTo>
                    <a:pt x="27978" y="6261"/>
                  </a:lnTo>
                  <a:lnTo>
                    <a:pt x="21716" y="0"/>
                  </a:lnTo>
                  <a:close/>
                </a:path>
              </a:pathLst>
            </a:custGeom>
            <a:solidFill>
              <a:srgbClr val="C6B9C3">
                <a:alpha val="4762"/>
              </a:srgbClr>
            </a:solidFill>
          </p:spPr>
          <p:txBody>
            <a:bodyPr wrap="square" lIns="0" tIns="0" rIns="0" bIns="0" rtlCol="0"/>
            <a:lstStyle/>
            <a:p>
              <a:endParaRPr dirty="0"/>
            </a:p>
          </p:txBody>
        </p:sp>
        <p:sp>
          <p:nvSpPr>
            <p:cNvPr id="252" name="object 252"/>
            <p:cNvSpPr/>
            <p:nvPr/>
          </p:nvSpPr>
          <p:spPr>
            <a:xfrm>
              <a:off x="6460710" y="2998972"/>
              <a:ext cx="27305" cy="27305"/>
            </a:xfrm>
            <a:custGeom>
              <a:avLst/>
              <a:gdLst/>
              <a:ahLst/>
              <a:cxnLst/>
              <a:rect l="l" t="t" r="r" b="b"/>
              <a:pathLst>
                <a:path w="27304" h="27305">
                  <a:moveTo>
                    <a:pt x="21183" y="0"/>
                  </a:moveTo>
                  <a:lnTo>
                    <a:pt x="6108" y="0"/>
                  </a:lnTo>
                  <a:lnTo>
                    <a:pt x="0" y="6108"/>
                  </a:lnTo>
                  <a:lnTo>
                    <a:pt x="0" y="21170"/>
                  </a:lnTo>
                  <a:lnTo>
                    <a:pt x="6108" y="27279"/>
                  </a:lnTo>
                  <a:lnTo>
                    <a:pt x="21183" y="27279"/>
                  </a:lnTo>
                  <a:lnTo>
                    <a:pt x="27292" y="21170"/>
                  </a:lnTo>
                  <a:lnTo>
                    <a:pt x="27292" y="13639"/>
                  </a:lnTo>
                  <a:lnTo>
                    <a:pt x="27292" y="6108"/>
                  </a:lnTo>
                  <a:lnTo>
                    <a:pt x="21183" y="0"/>
                  </a:lnTo>
                  <a:close/>
                </a:path>
              </a:pathLst>
            </a:custGeom>
            <a:solidFill>
              <a:srgbClr val="BCAFB8">
                <a:alpha val="9524"/>
              </a:srgbClr>
            </a:solidFill>
          </p:spPr>
          <p:txBody>
            <a:bodyPr wrap="square" lIns="0" tIns="0" rIns="0" bIns="0" rtlCol="0"/>
            <a:lstStyle/>
            <a:p>
              <a:endParaRPr dirty="0"/>
            </a:p>
          </p:txBody>
        </p:sp>
        <p:sp>
          <p:nvSpPr>
            <p:cNvPr id="253" name="object 253"/>
            <p:cNvSpPr/>
            <p:nvPr/>
          </p:nvSpPr>
          <p:spPr>
            <a:xfrm>
              <a:off x="6460917" y="2999140"/>
              <a:ext cx="26670" cy="26670"/>
            </a:xfrm>
            <a:custGeom>
              <a:avLst/>
              <a:gdLst/>
              <a:ahLst/>
              <a:cxnLst/>
              <a:rect l="l" t="t" r="r" b="b"/>
              <a:pathLst>
                <a:path w="26670" h="26669">
                  <a:moveTo>
                    <a:pt x="20637" y="0"/>
                  </a:moveTo>
                  <a:lnTo>
                    <a:pt x="5943" y="0"/>
                  </a:lnTo>
                  <a:lnTo>
                    <a:pt x="0" y="5956"/>
                  </a:lnTo>
                  <a:lnTo>
                    <a:pt x="0" y="20637"/>
                  </a:lnTo>
                  <a:lnTo>
                    <a:pt x="5943" y="26593"/>
                  </a:lnTo>
                  <a:lnTo>
                    <a:pt x="20637" y="26593"/>
                  </a:lnTo>
                  <a:lnTo>
                    <a:pt x="26593" y="20637"/>
                  </a:lnTo>
                  <a:lnTo>
                    <a:pt x="26593" y="13296"/>
                  </a:lnTo>
                  <a:lnTo>
                    <a:pt x="26593" y="5956"/>
                  </a:lnTo>
                  <a:lnTo>
                    <a:pt x="20637" y="0"/>
                  </a:lnTo>
                  <a:close/>
                </a:path>
              </a:pathLst>
            </a:custGeom>
            <a:solidFill>
              <a:srgbClr val="B3A7AF">
                <a:alpha val="14285"/>
              </a:srgbClr>
            </a:solidFill>
          </p:spPr>
          <p:txBody>
            <a:bodyPr wrap="square" lIns="0" tIns="0" rIns="0" bIns="0" rtlCol="0"/>
            <a:lstStyle/>
            <a:p>
              <a:endParaRPr dirty="0"/>
            </a:p>
          </p:txBody>
        </p:sp>
        <p:sp>
          <p:nvSpPr>
            <p:cNvPr id="254" name="object 254"/>
            <p:cNvSpPr/>
            <p:nvPr/>
          </p:nvSpPr>
          <p:spPr>
            <a:xfrm>
              <a:off x="6461112" y="2999308"/>
              <a:ext cx="26034" cy="26034"/>
            </a:xfrm>
            <a:custGeom>
              <a:avLst/>
              <a:gdLst/>
              <a:ahLst/>
              <a:cxnLst/>
              <a:rect l="l" t="t" r="r" b="b"/>
              <a:pathLst>
                <a:path w="26035" h="26035">
                  <a:moveTo>
                    <a:pt x="20104" y="0"/>
                  </a:moveTo>
                  <a:lnTo>
                    <a:pt x="5791" y="0"/>
                  </a:lnTo>
                  <a:lnTo>
                    <a:pt x="0" y="5803"/>
                  </a:lnTo>
                  <a:lnTo>
                    <a:pt x="0" y="20104"/>
                  </a:lnTo>
                  <a:lnTo>
                    <a:pt x="5791" y="25907"/>
                  </a:lnTo>
                  <a:lnTo>
                    <a:pt x="20104" y="25907"/>
                  </a:lnTo>
                  <a:lnTo>
                    <a:pt x="25908" y="20104"/>
                  </a:lnTo>
                  <a:lnTo>
                    <a:pt x="25908" y="12953"/>
                  </a:lnTo>
                  <a:lnTo>
                    <a:pt x="25908" y="5803"/>
                  </a:lnTo>
                  <a:lnTo>
                    <a:pt x="20104" y="0"/>
                  </a:lnTo>
                  <a:close/>
                </a:path>
              </a:pathLst>
            </a:custGeom>
            <a:solidFill>
              <a:srgbClr val="A99EA6">
                <a:alpha val="19046"/>
              </a:srgbClr>
            </a:solidFill>
          </p:spPr>
          <p:txBody>
            <a:bodyPr wrap="square" lIns="0" tIns="0" rIns="0" bIns="0" rtlCol="0"/>
            <a:lstStyle/>
            <a:p>
              <a:endParaRPr dirty="0"/>
            </a:p>
          </p:txBody>
        </p:sp>
        <p:sp>
          <p:nvSpPr>
            <p:cNvPr id="255" name="object 255"/>
            <p:cNvSpPr/>
            <p:nvPr/>
          </p:nvSpPr>
          <p:spPr>
            <a:xfrm>
              <a:off x="6461306" y="2999475"/>
              <a:ext cx="25400" cy="25400"/>
            </a:xfrm>
            <a:custGeom>
              <a:avLst/>
              <a:gdLst/>
              <a:ahLst/>
              <a:cxnLst/>
              <a:rect l="l" t="t" r="r" b="b"/>
              <a:pathLst>
                <a:path w="25400" h="25400">
                  <a:moveTo>
                    <a:pt x="19570" y="0"/>
                  </a:moveTo>
                  <a:lnTo>
                    <a:pt x="5638" y="0"/>
                  </a:lnTo>
                  <a:lnTo>
                    <a:pt x="0" y="5651"/>
                  </a:lnTo>
                  <a:lnTo>
                    <a:pt x="0" y="19570"/>
                  </a:lnTo>
                  <a:lnTo>
                    <a:pt x="5638" y="25222"/>
                  </a:lnTo>
                  <a:lnTo>
                    <a:pt x="19570" y="25222"/>
                  </a:lnTo>
                  <a:lnTo>
                    <a:pt x="25222" y="19570"/>
                  </a:lnTo>
                  <a:lnTo>
                    <a:pt x="25222" y="12611"/>
                  </a:lnTo>
                  <a:lnTo>
                    <a:pt x="25222" y="5651"/>
                  </a:lnTo>
                  <a:lnTo>
                    <a:pt x="19570" y="0"/>
                  </a:lnTo>
                  <a:close/>
                </a:path>
              </a:pathLst>
            </a:custGeom>
            <a:solidFill>
              <a:srgbClr val="9F949C">
                <a:alpha val="23808"/>
              </a:srgbClr>
            </a:solidFill>
          </p:spPr>
          <p:txBody>
            <a:bodyPr wrap="square" lIns="0" tIns="0" rIns="0" bIns="0" rtlCol="0"/>
            <a:lstStyle/>
            <a:p>
              <a:endParaRPr dirty="0"/>
            </a:p>
          </p:txBody>
        </p:sp>
        <p:sp>
          <p:nvSpPr>
            <p:cNvPr id="256" name="object 256"/>
            <p:cNvSpPr/>
            <p:nvPr/>
          </p:nvSpPr>
          <p:spPr>
            <a:xfrm>
              <a:off x="6461500" y="2999643"/>
              <a:ext cx="24765" cy="24765"/>
            </a:xfrm>
            <a:custGeom>
              <a:avLst/>
              <a:gdLst/>
              <a:ahLst/>
              <a:cxnLst/>
              <a:rect l="l" t="t" r="r" b="b"/>
              <a:pathLst>
                <a:path w="24764" h="24764">
                  <a:moveTo>
                    <a:pt x="19050" y="0"/>
                  </a:moveTo>
                  <a:lnTo>
                    <a:pt x="5486" y="0"/>
                  </a:lnTo>
                  <a:lnTo>
                    <a:pt x="0" y="5486"/>
                  </a:lnTo>
                  <a:lnTo>
                    <a:pt x="0" y="19050"/>
                  </a:lnTo>
                  <a:lnTo>
                    <a:pt x="5486" y="24536"/>
                  </a:lnTo>
                  <a:lnTo>
                    <a:pt x="19050" y="24536"/>
                  </a:lnTo>
                  <a:lnTo>
                    <a:pt x="24536" y="19050"/>
                  </a:lnTo>
                  <a:lnTo>
                    <a:pt x="24536" y="12268"/>
                  </a:lnTo>
                  <a:lnTo>
                    <a:pt x="24536" y="5486"/>
                  </a:lnTo>
                  <a:lnTo>
                    <a:pt x="19050" y="0"/>
                  </a:lnTo>
                  <a:close/>
                </a:path>
              </a:pathLst>
            </a:custGeom>
            <a:solidFill>
              <a:srgbClr val="948A92">
                <a:alpha val="28572"/>
              </a:srgbClr>
            </a:solidFill>
          </p:spPr>
          <p:txBody>
            <a:bodyPr wrap="square" lIns="0" tIns="0" rIns="0" bIns="0" rtlCol="0"/>
            <a:lstStyle/>
            <a:p>
              <a:endParaRPr dirty="0"/>
            </a:p>
          </p:txBody>
        </p:sp>
        <p:sp>
          <p:nvSpPr>
            <p:cNvPr id="257" name="object 257"/>
            <p:cNvSpPr/>
            <p:nvPr/>
          </p:nvSpPr>
          <p:spPr>
            <a:xfrm>
              <a:off x="6461695" y="2999811"/>
              <a:ext cx="24130" cy="24130"/>
            </a:xfrm>
            <a:custGeom>
              <a:avLst/>
              <a:gdLst/>
              <a:ahLst/>
              <a:cxnLst/>
              <a:rect l="l" t="t" r="r" b="b"/>
              <a:pathLst>
                <a:path w="24129" h="24130">
                  <a:moveTo>
                    <a:pt x="18516" y="0"/>
                  </a:moveTo>
                  <a:lnTo>
                    <a:pt x="5333" y="0"/>
                  </a:lnTo>
                  <a:lnTo>
                    <a:pt x="0" y="5334"/>
                  </a:lnTo>
                  <a:lnTo>
                    <a:pt x="0" y="18516"/>
                  </a:lnTo>
                  <a:lnTo>
                    <a:pt x="5333" y="23850"/>
                  </a:lnTo>
                  <a:lnTo>
                    <a:pt x="18516" y="23850"/>
                  </a:lnTo>
                  <a:lnTo>
                    <a:pt x="23850" y="18516"/>
                  </a:lnTo>
                  <a:lnTo>
                    <a:pt x="23850" y="11925"/>
                  </a:lnTo>
                  <a:lnTo>
                    <a:pt x="23850" y="5334"/>
                  </a:lnTo>
                  <a:lnTo>
                    <a:pt x="18516" y="0"/>
                  </a:lnTo>
                  <a:close/>
                </a:path>
              </a:pathLst>
            </a:custGeom>
            <a:solidFill>
              <a:srgbClr val="8A8288">
                <a:alpha val="33331"/>
              </a:srgbClr>
            </a:solidFill>
          </p:spPr>
          <p:txBody>
            <a:bodyPr wrap="square" lIns="0" tIns="0" rIns="0" bIns="0" rtlCol="0"/>
            <a:lstStyle/>
            <a:p>
              <a:endParaRPr dirty="0"/>
            </a:p>
          </p:txBody>
        </p:sp>
        <p:sp>
          <p:nvSpPr>
            <p:cNvPr id="258" name="object 258"/>
            <p:cNvSpPr/>
            <p:nvPr/>
          </p:nvSpPr>
          <p:spPr>
            <a:xfrm>
              <a:off x="6461889" y="2999978"/>
              <a:ext cx="23495" cy="23495"/>
            </a:xfrm>
            <a:custGeom>
              <a:avLst/>
              <a:gdLst/>
              <a:ahLst/>
              <a:cxnLst/>
              <a:rect l="l" t="t" r="r" b="b"/>
              <a:pathLst>
                <a:path w="23495" h="23494">
                  <a:moveTo>
                    <a:pt x="17983" y="0"/>
                  </a:moveTo>
                  <a:lnTo>
                    <a:pt x="5194" y="0"/>
                  </a:lnTo>
                  <a:lnTo>
                    <a:pt x="0" y="5181"/>
                  </a:lnTo>
                  <a:lnTo>
                    <a:pt x="0" y="17983"/>
                  </a:lnTo>
                  <a:lnTo>
                    <a:pt x="5194" y="23164"/>
                  </a:lnTo>
                  <a:lnTo>
                    <a:pt x="17983" y="23164"/>
                  </a:lnTo>
                  <a:lnTo>
                    <a:pt x="23164" y="17983"/>
                  </a:lnTo>
                  <a:lnTo>
                    <a:pt x="23164" y="11582"/>
                  </a:lnTo>
                  <a:lnTo>
                    <a:pt x="23164" y="5181"/>
                  </a:lnTo>
                  <a:lnTo>
                    <a:pt x="17983" y="0"/>
                  </a:lnTo>
                  <a:close/>
                </a:path>
              </a:pathLst>
            </a:custGeom>
            <a:solidFill>
              <a:srgbClr val="81797E">
                <a:alpha val="38095"/>
              </a:srgbClr>
            </a:solidFill>
          </p:spPr>
          <p:txBody>
            <a:bodyPr wrap="square" lIns="0" tIns="0" rIns="0" bIns="0" rtlCol="0"/>
            <a:lstStyle/>
            <a:p>
              <a:endParaRPr dirty="0"/>
            </a:p>
          </p:txBody>
        </p:sp>
        <p:sp>
          <p:nvSpPr>
            <p:cNvPr id="259" name="object 259"/>
            <p:cNvSpPr/>
            <p:nvPr/>
          </p:nvSpPr>
          <p:spPr>
            <a:xfrm>
              <a:off x="6462083" y="3000146"/>
              <a:ext cx="22860" cy="22860"/>
            </a:xfrm>
            <a:custGeom>
              <a:avLst/>
              <a:gdLst/>
              <a:ahLst/>
              <a:cxnLst/>
              <a:rect l="l" t="t" r="r" b="b"/>
              <a:pathLst>
                <a:path w="22860" h="22860">
                  <a:moveTo>
                    <a:pt x="17449" y="0"/>
                  </a:moveTo>
                  <a:lnTo>
                    <a:pt x="5029" y="0"/>
                  </a:lnTo>
                  <a:lnTo>
                    <a:pt x="0" y="5029"/>
                  </a:lnTo>
                  <a:lnTo>
                    <a:pt x="0" y="17449"/>
                  </a:lnTo>
                  <a:lnTo>
                    <a:pt x="5029" y="22478"/>
                  </a:lnTo>
                  <a:lnTo>
                    <a:pt x="17449" y="22478"/>
                  </a:lnTo>
                  <a:lnTo>
                    <a:pt x="22478" y="17449"/>
                  </a:lnTo>
                  <a:lnTo>
                    <a:pt x="22478" y="11239"/>
                  </a:lnTo>
                  <a:lnTo>
                    <a:pt x="22478" y="5029"/>
                  </a:lnTo>
                  <a:lnTo>
                    <a:pt x="17449" y="0"/>
                  </a:lnTo>
                  <a:close/>
                </a:path>
              </a:pathLst>
            </a:custGeom>
            <a:solidFill>
              <a:srgbClr val="776E75">
                <a:alpha val="42857"/>
              </a:srgbClr>
            </a:solidFill>
          </p:spPr>
          <p:txBody>
            <a:bodyPr wrap="square" lIns="0" tIns="0" rIns="0" bIns="0" rtlCol="0"/>
            <a:lstStyle/>
            <a:p>
              <a:endParaRPr dirty="0"/>
            </a:p>
          </p:txBody>
        </p:sp>
        <p:sp>
          <p:nvSpPr>
            <p:cNvPr id="260" name="object 260"/>
            <p:cNvSpPr/>
            <p:nvPr/>
          </p:nvSpPr>
          <p:spPr>
            <a:xfrm>
              <a:off x="6462278" y="3000314"/>
              <a:ext cx="22225" cy="22225"/>
            </a:xfrm>
            <a:custGeom>
              <a:avLst/>
              <a:gdLst/>
              <a:ahLst/>
              <a:cxnLst/>
              <a:rect l="l" t="t" r="r" b="b"/>
              <a:pathLst>
                <a:path w="22225" h="22225">
                  <a:moveTo>
                    <a:pt x="16916" y="0"/>
                  </a:moveTo>
                  <a:lnTo>
                    <a:pt x="4876" y="0"/>
                  </a:lnTo>
                  <a:lnTo>
                    <a:pt x="0" y="4876"/>
                  </a:lnTo>
                  <a:lnTo>
                    <a:pt x="0" y="16916"/>
                  </a:lnTo>
                  <a:lnTo>
                    <a:pt x="4876" y="21793"/>
                  </a:lnTo>
                  <a:lnTo>
                    <a:pt x="16916" y="21793"/>
                  </a:lnTo>
                  <a:lnTo>
                    <a:pt x="21793" y="16916"/>
                  </a:lnTo>
                  <a:lnTo>
                    <a:pt x="21793" y="10896"/>
                  </a:lnTo>
                  <a:lnTo>
                    <a:pt x="21793" y="4876"/>
                  </a:lnTo>
                  <a:lnTo>
                    <a:pt x="16916" y="0"/>
                  </a:lnTo>
                  <a:close/>
                </a:path>
              </a:pathLst>
            </a:custGeom>
            <a:solidFill>
              <a:srgbClr val="6C666B">
                <a:alpha val="47618"/>
              </a:srgbClr>
            </a:solidFill>
          </p:spPr>
          <p:txBody>
            <a:bodyPr wrap="square" lIns="0" tIns="0" rIns="0" bIns="0" rtlCol="0"/>
            <a:lstStyle/>
            <a:p>
              <a:endParaRPr dirty="0"/>
            </a:p>
          </p:txBody>
        </p:sp>
        <p:sp>
          <p:nvSpPr>
            <p:cNvPr id="261" name="object 261"/>
            <p:cNvSpPr/>
            <p:nvPr/>
          </p:nvSpPr>
          <p:spPr>
            <a:xfrm>
              <a:off x="6462485" y="3000481"/>
              <a:ext cx="21590" cy="21590"/>
            </a:xfrm>
            <a:custGeom>
              <a:avLst/>
              <a:gdLst/>
              <a:ahLst/>
              <a:cxnLst/>
              <a:rect l="l" t="t" r="r" b="b"/>
              <a:pathLst>
                <a:path w="21589" h="21589">
                  <a:moveTo>
                    <a:pt x="16370" y="0"/>
                  </a:moveTo>
                  <a:lnTo>
                    <a:pt x="4724" y="0"/>
                  </a:lnTo>
                  <a:lnTo>
                    <a:pt x="0" y="4724"/>
                  </a:lnTo>
                  <a:lnTo>
                    <a:pt x="0" y="16383"/>
                  </a:lnTo>
                  <a:lnTo>
                    <a:pt x="4724" y="21107"/>
                  </a:lnTo>
                  <a:lnTo>
                    <a:pt x="16370" y="21107"/>
                  </a:lnTo>
                  <a:lnTo>
                    <a:pt x="21094" y="16383"/>
                  </a:lnTo>
                  <a:lnTo>
                    <a:pt x="21094" y="10553"/>
                  </a:lnTo>
                  <a:lnTo>
                    <a:pt x="21094" y="4724"/>
                  </a:lnTo>
                  <a:lnTo>
                    <a:pt x="16370" y="0"/>
                  </a:lnTo>
                  <a:close/>
                </a:path>
              </a:pathLst>
            </a:custGeom>
            <a:solidFill>
              <a:srgbClr val="635D61">
                <a:alpha val="52380"/>
              </a:srgbClr>
            </a:solidFill>
          </p:spPr>
          <p:txBody>
            <a:bodyPr wrap="square" lIns="0" tIns="0" rIns="0" bIns="0" rtlCol="0"/>
            <a:lstStyle/>
            <a:p>
              <a:endParaRPr dirty="0"/>
            </a:p>
          </p:txBody>
        </p:sp>
        <p:sp>
          <p:nvSpPr>
            <p:cNvPr id="262" name="object 262"/>
            <p:cNvSpPr/>
            <p:nvPr/>
          </p:nvSpPr>
          <p:spPr>
            <a:xfrm>
              <a:off x="6462679" y="3000649"/>
              <a:ext cx="20955" cy="20955"/>
            </a:xfrm>
            <a:custGeom>
              <a:avLst/>
              <a:gdLst/>
              <a:ahLst/>
              <a:cxnLst/>
              <a:rect l="l" t="t" r="r" b="b"/>
              <a:pathLst>
                <a:path w="20954" h="20955">
                  <a:moveTo>
                    <a:pt x="15836" y="0"/>
                  </a:moveTo>
                  <a:lnTo>
                    <a:pt x="4572" y="0"/>
                  </a:lnTo>
                  <a:lnTo>
                    <a:pt x="0" y="4571"/>
                  </a:lnTo>
                  <a:lnTo>
                    <a:pt x="0" y="15849"/>
                  </a:lnTo>
                  <a:lnTo>
                    <a:pt x="4572" y="20421"/>
                  </a:lnTo>
                  <a:lnTo>
                    <a:pt x="15836" y="20421"/>
                  </a:lnTo>
                  <a:lnTo>
                    <a:pt x="20408" y="15849"/>
                  </a:lnTo>
                  <a:lnTo>
                    <a:pt x="20408" y="10210"/>
                  </a:lnTo>
                  <a:lnTo>
                    <a:pt x="20408" y="4571"/>
                  </a:lnTo>
                  <a:lnTo>
                    <a:pt x="15836" y="0"/>
                  </a:lnTo>
                  <a:close/>
                </a:path>
              </a:pathLst>
            </a:custGeom>
            <a:solidFill>
              <a:srgbClr val="5A5357">
                <a:alpha val="57141"/>
              </a:srgbClr>
            </a:solidFill>
          </p:spPr>
          <p:txBody>
            <a:bodyPr wrap="square" lIns="0" tIns="0" rIns="0" bIns="0" rtlCol="0"/>
            <a:lstStyle/>
            <a:p>
              <a:endParaRPr dirty="0"/>
            </a:p>
          </p:txBody>
        </p:sp>
        <p:sp>
          <p:nvSpPr>
            <p:cNvPr id="263" name="object 263"/>
            <p:cNvSpPr/>
            <p:nvPr/>
          </p:nvSpPr>
          <p:spPr>
            <a:xfrm>
              <a:off x="6462873" y="3000817"/>
              <a:ext cx="20320" cy="20320"/>
            </a:xfrm>
            <a:custGeom>
              <a:avLst/>
              <a:gdLst/>
              <a:ahLst/>
              <a:cxnLst/>
              <a:rect l="l" t="t" r="r" b="b"/>
              <a:pathLst>
                <a:path w="20320" h="20319">
                  <a:moveTo>
                    <a:pt x="15303" y="0"/>
                  </a:moveTo>
                  <a:lnTo>
                    <a:pt x="4419" y="0"/>
                  </a:lnTo>
                  <a:lnTo>
                    <a:pt x="0" y="4419"/>
                  </a:lnTo>
                  <a:lnTo>
                    <a:pt x="0" y="15316"/>
                  </a:lnTo>
                  <a:lnTo>
                    <a:pt x="4419" y="19735"/>
                  </a:lnTo>
                  <a:lnTo>
                    <a:pt x="15303" y="19735"/>
                  </a:lnTo>
                  <a:lnTo>
                    <a:pt x="19723" y="15316"/>
                  </a:lnTo>
                  <a:lnTo>
                    <a:pt x="19723" y="9867"/>
                  </a:lnTo>
                  <a:lnTo>
                    <a:pt x="19723" y="4419"/>
                  </a:lnTo>
                  <a:lnTo>
                    <a:pt x="15303" y="0"/>
                  </a:lnTo>
                  <a:close/>
                </a:path>
              </a:pathLst>
            </a:custGeom>
            <a:solidFill>
              <a:srgbClr val="50494E">
                <a:alpha val="61903"/>
              </a:srgbClr>
            </a:solidFill>
          </p:spPr>
          <p:txBody>
            <a:bodyPr wrap="square" lIns="0" tIns="0" rIns="0" bIns="0" rtlCol="0"/>
            <a:lstStyle/>
            <a:p>
              <a:endParaRPr dirty="0"/>
            </a:p>
          </p:txBody>
        </p:sp>
        <p:sp>
          <p:nvSpPr>
            <p:cNvPr id="264" name="object 264"/>
            <p:cNvSpPr/>
            <p:nvPr/>
          </p:nvSpPr>
          <p:spPr>
            <a:xfrm>
              <a:off x="6463068" y="3000984"/>
              <a:ext cx="19050" cy="19050"/>
            </a:xfrm>
            <a:custGeom>
              <a:avLst/>
              <a:gdLst/>
              <a:ahLst/>
              <a:cxnLst/>
              <a:rect l="l" t="t" r="r" b="b"/>
              <a:pathLst>
                <a:path w="19050" h="19050">
                  <a:moveTo>
                    <a:pt x="14770" y="0"/>
                  </a:moveTo>
                  <a:lnTo>
                    <a:pt x="4267" y="0"/>
                  </a:lnTo>
                  <a:lnTo>
                    <a:pt x="0" y="4267"/>
                  </a:lnTo>
                  <a:lnTo>
                    <a:pt x="0" y="14782"/>
                  </a:lnTo>
                  <a:lnTo>
                    <a:pt x="4267" y="19050"/>
                  </a:lnTo>
                  <a:lnTo>
                    <a:pt x="14770" y="19050"/>
                  </a:lnTo>
                  <a:lnTo>
                    <a:pt x="19037" y="14782"/>
                  </a:lnTo>
                  <a:lnTo>
                    <a:pt x="19037" y="9525"/>
                  </a:lnTo>
                  <a:lnTo>
                    <a:pt x="19037" y="4267"/>
                  </a:lnTo>
                  <a:lnTo>
                    <a:pt x="14770" y="0"/>
                  </a:lnTo>
                  <a:close/>
                </a:path>
              </a:pathLst>
            </a:custGeom>
            <a:solidFill>
              <a:srgbClr val="464144">
                <a:alpha val="66667"/>
              </a:srgbClr>
            </a:solidFill>
          </p:spPr>
          <p:txBody>
            <a:bodyPr wrap="square" lIns="0" tIns="0" rIns="0" bIns="0" rtlCol="0"/>
            <a:lstStyle/>
            <a:p>
              <a:endParaRPr dirty="0"/>
            </a:p>
          </p:txBody>
        </p:sp>
        <p:sp>
          <p:nvSpPr>
            <p:cNvPr id="265" name="object 265"/>
            <p:cNvSpPr/>
            <p:nvPr/>
          </p:nvSpPr>
          <p:spPr>
            <a:xfrm>
              <a:off x="6463262" y="3001164"/>
              <a:ext cx="18415" cy="18415"/>
            </a:xfrm>
            <a:custGeom>
              <a:avLst/>
              <a:gdLst/>
              <a:ahLst/>
              <a:cxnLst/>
              <a:rect l="l" t="t" r="r" b="b"/>
              <a:pathLst>
                <a:path w="18414" h="18414">
                  <a:moveTo>
                    <a:pt x="14249" y="0"/>
                  </a:moveTo>
                  <a:lnTo>
                    <a:pt x="4114" y="0"/>
                  </a:lnTo>
                  <a:lnTo>
                    <a:pt x="0" y="4102"/>
                  </a:lnTo>
                  <a:lnTo>
                    <a:pt x="0" y="14236"/>
                  </a:lnTo>
                  <a:lnTo>
                    <a:pt x="4114" y="18338"/>
                  </a:lnTo>
                  <a:lnTo>
                    <a:pt x="14249" y="18338"/>
                  </a:lnTo>
                  <a:lnTo>
                    <a:pt x="18351" y="14236"/>
                  </a:lnTo>
                  <a:lnTo>
                    <a:pt x="18351" y="9169"/>
                  </a:lnTo>
                  <a:lnTo>
                    <a:pt x="18351" y="4102"/>
                  </a:lnTo>
                  <a:lnTo>
                    <a:pt x="14249" y="0"/>
                  </a:lnTo>
                  <a:close/>
                </a:path>
              </a:pathLst>
            </a:custGeom>
            <a:solidFill>
              <a:srgbClr val="3B383A">
                <a:alpha val="71426"/>
              </a:srgbClr>
            </a:solidFill>
          </p:spPr>
          <p:txBody>
            <a:bodyPr wrap="square" lIns="0" tIns="0" rIns="0" bIns="0" rtlCol="0"/>
            <a:lstStyle/>
            <a:p>
              <a:endParaRPr dirty="0"/>
            </a:p>
          </p:txBody>
        </p:sp>
        <p:sp>
          <p:nvSpPr>
            <p:cNvPr id="266" name="object 266"/>
            <p:cNvSpPr/>
            <p:nvPr/>
          </p:nvSpPr>
          <p:spPr>
            <a:xfrm>
              <a:off x="6463456" y="3001332"/>
              <a:ext cx="17780" cy="17780"/>
            </a:xfrm>
            <a:custGeom>
              <a:avLst/>
              <a:gdLst/>
              <a:ahLst/>
              <a:cxnLst/>
              <a:rect l="l" t="t" r="r" b="b"/>
              <a:pathLst>
                <a:path w="17779" h="17780">
                  <a:moveTo>
                    <a:pt x="13716" y="0"/>
                  </a:moveTo>
                  <a:lnTo>
                    <a:pt x="3962" y="0"/>
                  </a:lnTo>
                  <a:lnTo>
                    <a:pt x="0" y="3949"/>
                  </a:lnTo>
                  <a:lnTo>
                    <a:pt x="0" y="13703"/>
                  </a:lnTo>
                  <a:lnTo>
                    <a:pt x="3962" y="17652"/>
                  </a:lnTo>
                  <a:lnTo>
                    <a:pt x="13716" y="17652"/>
                  </a:lnTo>
                  <a:lnTo>
                    <a:pt x="17665" y="13703"/>
                  </a:lnTo>
                  <a:lnTo>
                    <a:pt x="17665" y="8826"/>
                  </a:lnTo>
                  <a:lnTo>
                    <a:pt x="17665" y="3949"/>
                  </a:lnTo>
                  <a:lnTo>
                    <a:pt x="13716" y="0"/>
                  </a:lnTo>
                  <a:close/>
                </a:path>
              </a:pathLst>
            </a:custGeom>
            <a:solidFill>
              <a:srgbClr val="312D30">
                <a:alpha val="76190"/>
              </a:srgbClr>
            </a:solidFill>
          </p:spPr>
          <p:txBody>
            <a:bodyPr wrap="square" lIns="0" tIns="0" rIns="0" bIns="0" rtlCol="0"/>
            <a:lstStyle/>
            <a:p>
              <a:endParaRPr dirty="0"/>
            </a:p>
          </p:txBody>
        </p:sp>
        <p:sp>
          <p:nvSpPr>
            <p:cNvPr id="267" name="object 267"/>
            <p:cNvSpPr/>
            <p:nvPr/>
          </p:nvSpPr>
          <p:spPr>
            <a:xfrm>
              <a:off x="6463651" y="3001500"/>
              <a:ext cx="17145" cy="17145"/>
            </a:xfrm>
            <a:custGeom>
              <a:avLst/>
              <a:gdLst/>
              <a:ahLst/>
              <a:cxnLst/>
              <a:rect l="l" t="t" r="r" b="b"/>
              <a:pathLst>
                <a:path w="17145" h="17144">
                  <a:moveTo>
                    <a:pt x="13182" y="0"/>
                  </a:moveTo>
                  <a:lnTo>
                    <a:pt x="3809" y="0"/>
                  </a:lnTo>
                  <a:lnTo>
                    <a:pt x="0" y="3797"/>
                  </a:lnTo>
                  <a:lnTo>
                    <a:pt x="0" y="13169"/>
                  </a:lnTo>
                  <a:lnTo>
                    <a:pt x="3809" y="16967"/>
                  </a:lnTo>
                  <a:lnTo>
                    <a:pt x="13182" y="16967"/>
                  </a:lnTo>
                  <a:lnTo>
                    <a:pt x="16979" y="13169"/>
                  </a:lnTo>
                  <a:lnTo>
                    <a:pt x="16979" y="8483"/>
                  </a:lnTo>
                  <a:lnTo>
                    <a:pt x="16979" y="3797"/>
                  </a:lnTo>
                  <a:lnTo>
                    <a:pt x="13182" y="0"/>
                  </a:lnTo>
                  <a:close/>
                </a:path>
              </a:pathLst>
            </a:custGeom>
            <a:solidFill>
              <a:srgbClr val="282427">
                <a:alpha val="80952"/>
              </a:srgbClr>
            </a:solidFill>
          </p:spPr>
          <p:txBody>
            <a:bodyPr wrap="square" lIns="0" tIns="0" rIns="0" bIns="0" rtlCol="0"/>
            <a:lstStyle/>
            <a:p>
              <a:endParaRPr dirty="0"/>
            </a:p>
          </p:txBody>
        </p:sp>
        <p:sp>
          <p:nvSpPr>
            <p:cNvPr id="268" name="object 268"/>
            <p:cNvSpPr/>
            <p:nvPr/>
          </p:nvSpPr>
          <p:spPr>
            <a:xfrm>
              <a:off x="6463846" y="3001667"/>
              <a:ext cx="16510" cy="16510"/>
            </a:xfrm>
            <a:custGeom>
              <a:avLst/>
              <a:gdLst/>
              <a:ahLst/>
              <a:cxnLst/>
              <a:rect l="l" t="t" r="r" b="b"/>
              <a:pathLst>
                <a:path w="16510" h="16510">
                  <a:moveTo>
                    <a:pt x="12649" y="0"/>
                  </a:moveTo>
                  <a:lnTo>
                    <a:pt x="3657" y="0"/>
                  </a:lnTo>
                  <a:lnTo>
                    <a:pt x="0" y="3644"/>
                  </a:lnTo>
                  <a:lnTo>
                    <a:pt x="0" y="12636"/>
                  </a:lnTo>
                  <a:lnTo>
                    <a:pt x="3657" y="16281"/>
                  </a:lnTo>
                  <a:lnTo>
                    <a:pt x="12649" y="16281"/>
                  </a:lnTo>
                  <a:lnTo>
                    <a:pt x="16294" y="12636"/>
                  </a:lnTo>
                  <a:lnTo>
                    <a:pt x="16294" y="8140"/>
                  </a:lnTo>
                  <a:lnTo>
                    <a:pt x="16294" y="3644"/>
                  </a:lnTo>
                  <a:lnTo>
                    <a:pt x="12649" y="0"/>
                  </a:lnTo>
                  <a:close/>
                </a:path>
              </a:pathLst>
            </a:custGeom>
            <a:solidFill>
              <a:srgbClr val="1E1C1D">
                <a:alpha val="85713"/>
              </a:srgbClr>
            </a:solidFill>
          </p:spPr>
          <p:txBody>
            <a:bodyPr wrap="square" lIns="0" tIns="0" rIns="0" bIns="0" rtlCol="0"/>
            <a:lstStyle/>
            <a:p>
              <a:endParaRPr dirty="0"/>
            </a:p>
          </p:txBody>
        </p:sp>
        <p:sp>
          <p:nvSpPr>
            <p:cNvPr id="269" name="object 269"/>
            <p:cNvSpPr/>
            <p:nvPr/>
          </p:nvSpPr>
          <p:spPr>
            <a:xfrm>
              <a:off x="6464053" y="3001835"/>
              <a:ext cx="15875" cy="15875"/>
            </a:xfrm>
            <a:custGeom>
              <a:avLst/>
              <a:gdLst/>
              <a:ahLst/>
              <a:cxnLst/>
              <a:rect l="l" t="t" r="r" b="b"/>
              <a:pathLst>
                <a:path w="15875" h="15875">
                  <a:moveTo>
                    <a:pt x="12103" y="0"/>
                  </a:moveTo>
                  <a:lnTo>
                    <a:pt x="3492" y="0"/>
                  </a:lnTo>
                  <a:lnTo>
                    <a:pt x="0" y="3492"/>
                  </a:lnTo>
                  <a:lnTo>
                    <a:pt x="0" y="12103"/>
                  </a:lnTo>
                  <a:lnTo>
                    <a:pt x="3492" y="15595"/>
                  </a:lnTo>
                  <a:lnTo>
                    <a:pt x="12103" y="15595"/>
                  </a:lnTo>
                  <a:lnTo>
                    <a:pt x="15595" y="12103"/>
                  </a:lnTo>
                  <a:lnTo>
                    <a:pt x="15595" y="7797"/>
                  </a:lnTo>
                  <a:lnTo>
                    <a:pt x="15595" y="3492"/>
                  </a:lnTo>
                  <a:lnTo>
                    <a:pt x="12103" y="0"/>
                  </a:lnTo>
                  <a:close/>
                </a:path>
              </a:pathLst>
            </a:custGeom>
            <a:solidFill>
              <a:srgbClr val="131313">
                <a:alpha val="90475"/>
              </a:srgbClr>
            </a:solidFill>
          </p:spPr>
          <p:txBody>
            <a:bodyPr wrap="square" lIns="0" tIns="0" rIns="0" bIns="0" rtlCol="0"/>
            <a:lstStyle/>
            <a:p>
              <a:endParaRPr dirty="0"/>
            </a:p>
          </p:txBody>
        </p:sp>
        <p:sp>
          <p:nvSpPr>
            <p:cNvPr id="270" name="object 270"/>
            <p:cNvSpPr/>
            <p:nvPr/>
          </p:nvSpPr>
          <p:spPr>
            <a:xfrm>
              <a:off x="6464247" y="3002003"/>
              <a:ext cx="15240" cy="15240"/>
            </a:xfrm>
            <a:custGeom>
              <a:avLst/>
              <a:gdLst/>
              <a:ahLst/>
              <a:cxnLst/>
              <a:rect l="l" t="t" r="r" b="b"/>
              <a:pathLst>
                <a:path w="15239" h="15239">
                  <a:moveTo>
                    <a:pt x="11569" y="0"/>
                  </a:moveTo>
                  <a:lnTo>
                    <a:pt x="3340" y="0"/>
                  </a:lnTo>
                  <a:lnTo>
                    <a:pt x="0" y="3340"/>
                  </a:lnTo>
                  <a:lnTo>
                    <a:pt x="0" y="11569"/>
                  </a:lnTo>
                  <a:lnTo>
                    <a:pt x="3340" y="14909"/>
                  </a:lnTo>
                  <a:lnTo>
                    <a:pt x="11569" y="14909"/>
                  </a:lnTo>
                  <a:lnTo>
                    <a:pt x="14909" y="11569"/>
                  </a:lnTo>
                  <a:lnTo>
                    <a:pt x="14909" y="7454"/>
                  </a:lnTo>
                  <a:lnTo>
                    <a:pt x="14909" y="3340"/>
                  </a:lnTo>
                  <a:lnTo>
                    <a:pt x="11569" y="0"/>
                  </a:lnTo>
                  <a:close/>
                </a:path>
              </a:pathLst>
            </a:custGeom>
            <a:solidFill>
              <a:srgbClr val="090809">
                <a:alpha val="95236"/>
              </a:srgbClr>
            </a:solidFill>
          </p:spPr>
          <p:txBody>
            <a:bodyPr wrap="square" lIns="0" tIns="0" rIns="0" bIns="0" rtlCol="0"/>
            <a:lstStyle/>
            <a:p>
              <a:endParaRPr dirty="0"/>
            </a:p>
          </p:txBody>
        </p:sp>
        <p:sp>
          <p:nvSpPr>
            <p:cNvPr id="271" name="object 271"/>
            <p:cNvSpPr/>
            <p:nvPr/>
          </p:nvSpPr>
          <p:spPr>
            <a:xfrm>
              <a:off x="6464442" y="3002170"/>
              <a:ext cx="14604" cy="14604"/>
            </a:xfrm>
            <a:custGeom>
              <a:avLst/>
              <a:gdLst/>
              <a:ahLst/>
              <a:cxnLst/>
              <a:rect l="l" t="t" r="r" b="b"/>
              <a:pathLst>
                <a:path w="14604" h="14605">
                  <a:moveTo>
                    <a:pt x="11036" y="0"/>
                  </a:moveTo>
                  <a:lnTo>
                    <a:pt x="3187" y="0"/>
                  </a:lnTo>
                  <a:lnTo>
                    <a:pt x="0" y="3187"/>
                  </a:lnTo>
                  <a:lnTo>
                    <a:pt x="0" y="11036"/>
                  </a:lnTo>
                  <a:lnTo>
                    <a:pt x="3187" y="14224"/>
                  </a:lnTo>
                  <a:lnTo>
                    <a:pt x="11036" y="14224"/>
                  </a:lnTo>
                  <a:lnTo>
                    <a:pt x="14224" y="11036"/>
                  </a:lnTo>
                  <a:lnTo>
                    <a:pt x="14224" y="7112"/>
                  </a:lnTo>
                  <a:lnTo>
                    <a:pt x="14224" y="3187"/>
                  </a:lnTo>
                  <a:lnTo>
                    <a:pt x="11036" y="0"/>
                  </a:lnTo>
                  <a:close/>
                </a:path>
              </a:pathLst>
            </a:custGeom>
            <a:solidFill>
              <a:srgbClr val="000000"/>
            </a:solidFill>
          </p:spPr>
          <p:txBody>
            <a:bodyPr wrap="square" lIns="0" tIns="0" rIns="0" bIns="0" rtlCol="0"/>
            <a:lstStyle/>
            <a:p>
              <a:endParaRPr dirty="0"/>
            </a:p>
          </p:txBody>
        </p:sp>
        <p:pic>
          <p:nvPicPr>
            <p:cNvPr id="272" name="object 272"/>
            <p:cNvPicPr/>
            <p:nvPr/>
          </p:nvPicPr>
          <p:blipFill>
            <a:blip r:embed="rId21" cstate="print"/>
            <a:stretch>
              <a:fillRect/>
            </a:stretch>
          </p:blipFill>
          <p:spPr>
            <a:xfrm>
              <a:off x="6462077" y="2999790"/>
              <a:ext cx="18872" cy="18872"/>
            </a:xfrm>
            <a:prstGeom prst="rect">
              <a:avLst/>
            </a:prstGeom>
          </p:spPr>
        </p:pic>
        <p:sp>
          <p:nvSpPr>
            <p:cNvPr id="273" name="object 273"/>
            <p:cNvSpPr/>
            <p:nvPr/>
          </p:nvSpPr>
          <p:spPr>
            <a:xfrm>
              <a:off x="6430241" y="2998805"/>
              <a:ext cx="28575" cy="28575"/>
            </a:xfrm>
            <a:custGeom>
              <a:avLst/>
              <a:gdLst/>
              <a:ahLst/>
              <a:cxnLst/>
              <a:rect l="l" t="t" r="r" b="b"/>
              <a:pathLst>
                <a:path w="28575" h="28575">
                  <a:moveTo>
                    <a:pt x="21716" y="0"/>
                  </a:moveTo>
                  <a:lnTo>
                    <a:pt x="6261" y="0"/>
                  </a:lnTo>
                  <a:lnTo>
                    <a:pt x="0" y="6261"/>
                  </a:lnTo>
                  <a:lnTo>
                    <a:pt x="0" y="21704"/>
                  </a:lnTo>
                  <a:lnTo>
                    <a:pt x="6261" y="27965"/>
                  </a:lnTo>
                  <a:lnTo>
                    <a:pt x="21716" y="27965"/>
                  </a:lnTo>
                  <a:lnTo>
                    <a:pt x="27978" y="21704"/>
                  </a:lnTo>
                  <a:lnTo>
                    <a:pt x="27978" y="13982"/>
                  </a:lnTo>
                  <a:lnTo>
                    <a:pt x="27978" y="6261"/>
                  </a:lnTo>
                  <a:lnTo>
                    <a:pt x="21716" y="0"/>
                  </a:lnTo>
                  <a:close/>
                </a:path>
              </a:pathLst>
            </a:custGeom>
            <a:solidFill>
              <a:srgbClr val="C6B9C3">
                <a:alpha val="4762"/>
              </a:srgbClr>
            </a:solidFill>
          </p:spPr>
          <p:txBody>
            <a:bodyPr wrap="square" lIns="0" tIns="0" rIns="0" bIns="0" rtlCol="0"/>
            <a:lstStyle/>
            <a:p>
              <a:endParaRPr dirty="0"/>
            </a:p>
          </p:txBody>
        </p:sp>
        <p:sp>
          <p:nvSpPr>
            <p:cNvPr id="274" name="object 274"/>
            <p:cNvSpPr/>
            <p:nvPr/>
          </p:nvSpPr>
          <p:spPr>
            <a:xfrm>
              <a:off x="6430435" y="2998972"/>
              <a:ext cx="27305" cy="27305"/>
            </a:xfrm>
            <a:custGeom>
              <a:avLst/>
              <a:gdLst/>
              <a:ahLst/>
              <a:cxnLst/>
              <a:rect l="l" t="t" r="r" b="b"/>
              <a:pathLst>
                <a:path w="27304" h="27305">
                  <a:moveTo>
                    <a:pt x="21183" y="0"/>
                  </a:moveTo>
                  <a:lnTo>
                    <a:pt x="6108" y="0"/>
                  </a:lnTo>
                  <a:lnTo>
                    <a:pt x="0" y="6108"/>
                  </a:lnTo>
                  <a:lnTo>
                    <a:pt x="0" y="21170"/>
                  </a:lnTo>
                  <a:lnTo>
                    <a:pt x="6108" y="27279"/>
                  </a:lnTo>
                  <a:lnTo>
                    <a:pt x="21183" y="27279"/>
                  </a:lnTo>
                  <a:lnTo>
                    <a:pt x="27292" y="21170"/>
                  </a:lnTo>
                  <a:lnTo>
                    <a:pt x="27292" y="13639"/>
                  </a:lnTo>
                  <a:lnTo>
                    <a:pt x="27292" y="6108"/>
                  </a:lnTo>
                  <a:lnTo>
                    <a:pt x="21183" y="0"/>
                  </a:lnTo>
                  <a:close/>
                </a:path>
              </a:pathLst>
            </a:custGeom>
            <a:solidFill>
              <a:srgbClr val="BCAFB8">
                <a:alpha val="9524"/>
              </a:srgbClr>
            </a:solidFill>
          </p:spPr>
          <p:txBody>
            <a:bodyPr wrap="square" lIns="0" tIns="0" rIns="0" bIns="0" rtlCol="0"/>
            <a:lstStyle/>
            <a:p>
              <a:endParaRPr dirty="0"/>
            </a:p>
          </p:txBody>
        </p:sp>
        <p:sp>
          <p:nvSpPr>
            <p:cNvPr id="275" name="object 275"/>
            <p:cNvSpPr/>
            <p:nvPr/>
          </p:nvSpPr>
          <p:spPr>
            <a:xfrm>
              <a:off x="6430642" y="2999140"/>
              <a:ext cx="26670" cy="26670"/>
            </a:xfrm>
            <a:custGeom>
              <a:avLst/>
              <a:gdLst/>
              <a:ahLst/>
              <a:cxnLst/>
              <a:rect l="l" t="t" r="r" b="b"/>
              <a:pathLst>
                <a:path w="26670" h="26669">
                  <a:moveTo>
                    <a:pt x="20637" y="0"/>
                  </a:moveTo>
                  <a:lnTo>
                    <a:pt x="5943" y="0"/>
                  </a:lnTo>
                  <a:lnTo>
                    <a:pt x="0" y="5956"/>
                  </a:lnTo>
                  <a:lnTo>
                    <a:pt x="0" y="20637"/>
                  </a:lnTo>
                  <a:lnTo>
                    <a:pt x="5943" y="26593"/>
                  </a:lnTo>
                  <a:lnTo>
                    <a:pt x="20637" y="26593"/>
                  </a:lnTo>
                  <a:lnTo>
                    <a:pt x="26593" y="20637"/>
                  </a:lnTo>
                  <a:lnTo>
                    <a:pt x="26593" y="13296"/>
                  </a:lnTo>
                  <a:lnTo>
                    <a:pt x="26593" y="5956"/>
                  </a:lnTo>
                  <a:lnTo>
                    <a:pt x="20637" y="0"/>
                  </a:lnTo>
                  <a:close/>
                </a:path>
              </a:pathLst>
            </a:custGeom>
            <a:solidFill>
              <a:srgbClr val="B3A7AF">
                <a:alpha val="14285"/>
              </a:srgbClr>
            </a:solidFill>
          </p:spPr>
          <p:txBody>
            <a:bodyPr wrap="square" lIns="0" tIns="0" rIns="0" bIns="0" rtlCol="0"/>
            <a:lstStyle/>
            <a:p>
              <a:endParaRPr dirty="0"/>
            </a:p>
          </p:txBody>
        </p:sp>
        <p:sp>
          <p:nvSpPr>
            <p:cNvPr id="276" name="object 276"/>
            <p:cNvSpPr/>
            <p:nvPr/>
          </p:nvSpPr>
          <p:spPr>
            <a:xfrm>
              <a:off x="6430836" y="2999308"/>
              <a:ext cx="26034" cy="26034"/>
            </a:xfrm>
            <a:custGeom>
              <a:avLst/>
              <a:gdLst/>
              <a:ahLst/>
              <a:cxnLst/>
              <a:rect l="l" t="t" r="r" b="b"/>
              <a:pathLst>
                <a:path w="26035" h="26035">
                  <a:moveTo>
                    <a:pt x="20104" y="0"/>
                  </a:moveTo>
                  <a:lnTo>
                    <a:pt x="5791" y="0"/>
                  </a:lnTo>
                  <a:lnTo>
                    <a:pt x="0" y="5803"/>
                  </a:lnTo>
                  <a:lnTo>
                    <a:pt x="0" y="20104"/>
                  </a:lnTo>
                  <a:lnTo>
                    <a:pt x="5791" y="25907"/>
                  </a:lnTo>
                  <a:lnTo>
                    <a:pt x="20104" y="25907"/>
                  </a:lnTo>
                  <a:lnTo>
                    <a:pt x="25908" y="20104"/>
                  </a:lnTo>
                  <a:lnTo>
                    <a:pt x="25908" y="12953"/>
                  </a:lnTo>
                  <a:lnTo>
                    <a:pt x="25908" y="5803"/>
                  </a:lnTo>
                  <a:lnTo>
                    <a:pt x="20104" y="0"/>
                  </a:lnTo>
                  <a:close/>
                </a:path>
              </a:pathLst>
            </a:custGeom>
            <a:solidFill>
              <a:srgbClr val="A99EA6">
                <a:alpha val="19046"/>
              </a:srgbClr>
            </a:solidFill>
          </p:spPr>
          <p:txBody>
            <a:bodyPr wrap="square" lIns="0" tIns="0" rIns="0" bIns="0" rtlCol="0"/>
            <a:lstStyle/>
            <a:p>
              <a:endParaRPr dirty="0"/>
            </a:p>
          </p:txBody>
        </p:sp>
        <p:sp>
          <p:nvSpPr>
            <p:cNvPr id="277" name="object 277"/>
            <p:cNvSpPr/>
            <p:nvPr/>
          </p:nvSpPr>
          <p:spPr>
            <a:xfrm>
              <a:off x="6431031" y="2999475"/>
              <a:ext cx="25400" cy="25400"/>
            </a:xfrm>
            <a:custGeom>
              <a:avLst/>
              <a:gdLst/>
              <a:ahLst/>
              <a:cxnLst/>
              <a:rect l="l" t="t" r="r" b="b"/>
              <a:pathLst>
                <a:path w="25400" h="25400">
                  <a:moveTo>
                    <a:pt x="19570" y="0"/>
                  </a:moveTo>
                  <a:lnTo>
                    <a:pt x="5638" y="0"/>
                  </a:lnTo>
                  <a:lnTo>
                    <a:pt x="0" y="5651"/>
                  </a:lnTo>
                  <a:lnTo>
                    <a:pt x="0" y="19570"/>
                  </a:lnTo>
                  <a:lnTo>
                    <a:pt x="5638" y="25222"/>
                  </a:lnTo>
                  <a:lnTo>
                    <a:pt x="19570" y="25222"/>
                  </a:lnTo>
                  <a:lnTo>
                    <a:pt x="25222" y="19570"/>
                  </a:lnTo>
                  <a:lnTo>
                    <a:pt x="25222" y="12611"/>
                  </a:lnTo>
                  <a:lnTo>
                    <a:pt x="25222" y="5651"/>
                  </a:lnTo>
                  <a:lnTo>
                    <a:pt x="19570" y="0"/>
                  </a:lnTo>
                  <a:close/>
                </a:path>
              </a:pathLst>
            </a:custGeom>
            <a:solidFill>
              <a:srgbClr val="9F949C">
                <a:alpha val="23808"/>
              </a:srgbClr>
            </a:solidFill>
          </p:spPr>
          <p:txBody>
            <a:bodyPr wrap="square" lIns="0" tIns="0" rIns="0" bIns="0" rtlCol="0"/>
            <a:lstStyle/>
            <a:p>
              <a:endParaRPr dirty="0"/>
            </a:p>
          </p:txBody>
        </p:sp>
        <p:sp>
          <p:nvSpPr>
            <p:cNvPr id="278" name="object 278"/>
            <p:cNvSpPr/>
            <p:nvPr/>
          </p:nvSpPr>
          <p:spPr>
            <a:xfrm>
              <a:off x="6431225" y="2999643"/>
              <a:ext cx="24765" cy="24765"/>
            </a:xfrm>
            <a:custGeom>
              <a:avLst/>
              <a:gdLst/>
              <a:ahLst/>
              <a:cxnLst/>
              <a:rect l="l" t="t" r="r" b="b"/>
              <a:pathLst>
                <a:path w="24764" h="24764">
                  <a:moveTo>
                    <a:pt x="19050" y="0"/>
                  </a:moveTo>
                  <a:lnTo>
                    <a:pt x="5486" y="0"/>
                  </a:lnTo>
                  <a:lnTo>
                    <a:pt x="0" y="5486"/>
                  </a:lnTo>
                  <a:lnTo>
                    <a:pt x="0" y="19050"/>
                  </a:lnTo>
                  <a:lnTo>
                    <a:pt x="5486" y="24536"/>
                  </a:lnTo>
                  <a:lnTo>
                    <a:pt x="19050" y="24536"/>
                  </a:lnTo>
                  <a:lnTo>
                    <a:pt x="24536" y="19050"/>
                  </a:lnTo>
                  <a:lnTo>
                    <a:pt x="24536" y="12268"/>
                  </a:lnTo>
                  <a:lnTo>
                    <a:pt x="24536" y="5486"/>
                  </a:lnTo>
                  <a:lnTo>
                    <a:pt x="19050" y="0"/>
                  </a:lnTo>
                  <a:close/>
                </a:path>
              </a:pathLst>
            </a:custGeom>
            <a:solidFill>
              <a:srgbClr val="948A92">
                <a:alpha val="28572"/>
              </a:srgbClr>
            </a:solidFill>
          </p:spPr>
          <p:txBody>
            <a:bodyPr wrap="square" lIns="0" tIns="0" rIns="0" bIns="0" rtlCol="0"/>
            <a:lstStyle/>
            <a:p>
              <a:endParaRPr dirty="0"/>
            </a:p>
          </p:txBody>
        </p:sp>
        <p:sp>
          <p:nvSpPr>
            <p:cNvPr id="279" name="object 279"/>
            <p:cNvSpPr/>
            <p:nvPr/>
          </p:nvSpPr>
          <p:spPr>
            <a:xfrm>
              <a:off x="6431419" y="2999811"/>
              <a:ext cx="24130" cy="24130"/>
            </a:xfrm>
            <a:custGeom>
              <a:avLst/>
              <a:gdLst/>
              <a:ahLst/>
              <a:cxnLst/>
              <a:rect l="l" t="t" r="r" b="b"/>
              <a:pathLst>
                <a:path w="24129" h="24130">
                  <a:moveTo>
                    <a:pt x="18516" y="0"/>
                  </a:moveTo>
                  <a:lnTo>
                    <a:pt x="5333" y="0"/>
                  </a:lnTo>
                  <a:lnTo>
                    <a:pt x="0" y="5334"/>
                  </a:lnTo>
                  <a:lnTo>
                    <a:pt x="0" y="18516"/>
                  </a:lnTo>
                  <a:lnTo>
                    <a:pt x="5333" y="23850"/>
                  </a:lnTo>
                  <a:lnTo>
                    <a:pt x="18516" y="23850"/>
                  </a:lnTo>
                  <a:lnTo>
                    <a:pt x="23850" y="18516"/>
                  </a:lnTo>
                  <a:lnTo>
                    <a:pt x="23850" y="11925"/>
                  </a:lnTo>
                  <a:lnTo>
                    <a:pt x="23850" y="5334"/>
                  </a:lnTo>
                  <a:lnTo>
                    <a:pt x="18516" y="0"/>
                  </a:lnTo>
                  <a:close/>
                </a:path>
              </a:pathLst>
            </a:custGeom>
            <a:solidFill>
              <a:srgbClr val="8A8288">
                <a:alpha val="33331"/>
              </a:srgbClr>
            </a:solidFill>
          </p:spPr>
          <p:txBody>
            <a:bodyPr wrap="square" lIns="0" tIns="0" rIns="0" bIns="0" rtlCol="0"/>
            <a:lstStyle/>
            <a:p>
              <a:endParaRPr dirty="0"/>
            </a:p>
          </p:txBody>
        </p:sp>
        <p:sp>
          <p:nvSpPr>
            <p:cNvPr id="280" name="object 280"/>
            <p:cNvSpPr/>
            <p:nvPr/>
          </p:nvSpPr>
          <p:spPr>
            <a:xfrm>
              <a:off x="6431613" y="2999978"/>
              <a:ext cx="23495" cy="23495"/>
            </a:xfrm>
            <a:custGeom>
              <a:avLst/>
              <a:gdLst/>
              <a:ahLst/>
              <a:cxnLst/>
              <a:rect l="l" t="t" r="r" b="b"/>
              <a:pathLst>
                <a:path w="23495" h="23494">
                  <a:moveTo>
                    <a:pt x="17983" y="0"/>
                  </a:moveTo>
                  <a:lnTo>
                    <a:pt x="5194" y="0"/>
                  </a:lnTo>
                  <a:lnTo>
                    <a:pt x="0" y="5181"/>
                  </a:lnTo>
                  <a:lnTo>
                    <a:pt x="0" y="17983"/>
                  </a:lnTo>
                  <a:lnTo>
                    <a:pt x="5194" y="23164"/>
                  </a:lnTo>
                  <a:lnTo>
                    <a:pt x="17983" y="23164"/>
                  </a:lnTo>
                  <a:lnTo>
                    <a:pt x="23164" y="17983"/>
                  </a:lnTo>
                  <a:lnTo>
                    <a:pt x="23164" y="11582"/>
                  </a:lnTo>
                  <a:lnTo>
                    <a:pt x="23164" y="5181"/>
                  </a:lnTo>
                  <a:lnTo>
                    <a:pt x="17983" y="0"/>
                  </a:lnTo>
                  <a:close/>
                </a:path>
              </a:pathLst>
            </a:custGeom>
            <a:solidFill>
              <a:srgbClr val="81797E">
                <a:alpha val="38095"/>
              </a:srgbClr>
            </a:solidFill>
          </p:spPr>
          <p:txBody>
            <a:bodyPr wrap="square" lIns="0" tIns="0" rIns="0" bIns="0" rtlCol="0"/>
            <a:lstStyle/>
            <a:p>
              <a:endParaRPr dirty="0"/>
            </a:p>
          </p:txBody>
        </p:sp>
        <p:sp>
          <p:nvSpPr>
            <p:cNvPr id="281" name="object 281"/>
            <p:cNvSpPr/>
            <p:nvPr/>
          </p:nvSpPr>
          <p:spPr>
            <a:xfrm>
              <a:off x="6431808" y="3000146"/>
              <a:ext cx="22860" cy="22860"/>
            </a:xfrm>
            <a:custGeom>
              <a:avLst/>
              <a:gdLst/>
              <a:ahLst/>
              <a:cxnLst/>
              <a:rect l="l" t="t" r="r" b="b"/>
              <a:pathLst>
                <a:path w="22860" h="22860">
                  <a:moveTo>
                    <a:pt x="17449" y="0"/>
                  </a:moveTo>
                  <a:lnTo>
                    <a:pt x="5029" y="0"/>
                  </a:lnTo>
                  <a:lnTo>
                    <a:pt x="0" y="5029"/>
                  </a:lnTo>
                  <a:lnTo>
                    <a:pt x="0" y="17449"/>
                  </a:lnTo>
                  <a:lnTo>
                    <a:pt x="5029" y="22478"/>
                  </a:lnTo>
                  <a:lnTo>
                    <a:pt x="17449" y="22478"/>
                  </a:lnTo>
                  <a:lnTo>
                    <a:pt x="22478" y="17449"/>
                  </a:lnTo>
                  <a:lnTo>
                    <a:pt x="22478" y="11239"/>
                  </a:lnTo>
                  <a:lnTo>
                    <a:pt x="22478" y="5029"/>
                  </a:lnTo>
                  <a:lnTo>
                    <a:pt x="17449" y="0"/>
                  </a:lnTo>
                  <a:close/>
                </a:path>
              </a:pathLst>
            </a:custGeom>
            <a:solidFill>
              <a:srgbClr val="776E75">
                <a:alpha val="42857"/>
              </a:srgbClr>
            </a:solidFill>
          </p:spPr>
          <p:txBody>
            <a:bodyPr wrap="square" lIns="0" tIns="0" rIns="0" bIns="0" rtlCol="0"/>
            <a:lstStyle/>
            <a:p>
              <a:endParaRPr dirty="0"/>
            </a:p>
          </p:txBody>
        </p:sp>
        <p:sp>
          <p:nvSpPr>
            <p:cNvPr id="282" name="object 282"/>
            <p:cNvSpPr/>
            <p:nvPr/>
          </p:nvSpPr>
          <p:spPr>
            <a:xfrm>
              <a:off x="6432002" y="3000314"/>
              <a:ext cx="22225" cy="22225"/>
            </a:xfrm>
            <a:custGeom>
              <a:avLst/>
              <a:gdLst/>
              <a:ahLst/>
              <a:cxnLst/>
              <a:rect l="l" t="t" r="r" b="b"/>
              <a:pathLst>
                <a:path w="22225" h="22225">
                  <a:moveTo>
                    <a:pt x="16916" y="0"/>
                  </a:moveTo>
                  <a:lnTo>
                    <a:pt x="4889" y="0"/>
                  </a:lnTo>
                  <a:lnTo>
                    <a:pt x="0" y="4876"/>
                  </a:lnTo>
                  <a:lnTo>
                    <a:pt x="0" y="16916"/>
                  </a:lnTo>
                  <a:lnTo>
                    <a:pt x="4889" y="21793"/>
                  </a:lnTo>
                  <a:lnTo>
                    <a:pt x="16916" y="21793"/>
                  </a:lnTo>
                  <a:lnTo>
                    <a:pt x="21793" y="16916"/>
                  </a:lnTo>
                  <a:lnTo>
                    <a:pt x="21793" y="10896"/>
                  </a:lnTo>
                  <a:lnTo>
                    <a:pt x="21793" y="4876"/>
                  </a:lnTo>
                  <a:lnTo>
                    <a:pt x="16916" y="0"/>
                  </a:lnTo>
                  <a:close/>
                </a:path>
              </a:pathLst>
            </a:custGeom>
            <a:solidFill>
              <a:srgbClr val="6C666B">
                <a:alpha val="47618"/>
              </a:srgbClr>
            </a:solidFill>
          </p:spPr>
          <p:txBody>
            <a:bodyPr wrap="square" lIns="0" tIns="0" rIns="0" bIns="0" rtlCol="0"/>
            <a:lstStyle/>
            <a:p>
              <a:endParaRPr dirty="0"/>
            </a:p>
          </p:txBody>
        </p:sp>
        <p:sp>
          <p:nvSpPr>
            <p:cNvPr id="283" name="object 283"/>
            <p:cNvSpPr/>
            <p:nvPr/>
          </p:nvSpPr>
          <p:spPr>
            <a:xfrm>
              <a:off x="6432209" y="3000481"/>
              <a:ext cx="21590" cy="21590"/>
            </a:xfrm>
            <a:custGeom>
              <a:avLst/>
              <a:gdLst/>
              <a:ahLst/>
              <a:cxnLst/>
              <a:rect l="l" t="t" r="r" b="b"/>
              <a:pathLst>
                <a:path w="21589" h="21589">
                  <a:moveTo>
                    <a:pt x="16370" y="0"/>
                  </a:moveTo>
                  <a:lnTo>
                    <a:pt x="4724" y="0"/>
                  </a:lnTo>
                  <a:lnTo>
                    <a:pt x="0" y="4724"/>
                  </a:lnTo>
                  <a:lnTo>
                    <a:pt x="0" y="16383"/>
                  </a:lnTo>
                  <a:lnTo>
                    <a:pt x="4724" y="21107"/>
                  </a:lnTo>
                  <a:lnTo>
                    <a:pt x="16370" y="21107"/>
                  </a:lnTo>
                  <a:lnTo>
                    <a:pt x="21094" y="16383"/>
                  </a:lnTo>
                  <a:lnTo>
                    <a:pt x="21094" y="10553"/>
                  </a:lnTo>
                  <a:lnTo>
                    <a:pt x="21094" y="4724"/>
                  </a:lnTo>
                  <a:lnTo>
                    <a:pt x="16370" y="0"/>
                  </a:lnTo>
                  <a:close/>
                </a:path>
              </a:pathLst>
            </a:custGeom>
            <a:solidFill>
              <a:srgbClr val="635D61">
                <a:alpha val="52380"/>
              </a:srgbClr>
            </a:solidFill>
          </p:spPr>
          <p:txBody>
            <a:bodyPr wrap="square" lIns="0" tIns="0" rIns="0" bIns="0" rtlCol="0"/>
            <a:lstStyle/>
            <a:p>
              <a:endParaRPr dirty="0"/>
            </a:p>
          </p:txBody>
        </p:sp>
        <p:sp>
          <p:nvSpPr>
            <p:cNvPr id="284" name="object 284"/>
            <p:cNvSpPr/>
            <p:nvPr/>
          </p:nvSpPr>
          <p:spPr>
            <a:xfrm>
              <a:off x="6432405" y="3000649"/>
              <a:ext cx="20955" cy="20955"/>
            </a:xfrm>
            <a:custGeom>
              <a:avLst/>
              <a:gdLst/>
              <a:ahLst/>
              <a:cxnLst/>
              <a:rect l="l" t="t" r="r" b="b"/>
              <a:pathLst>
                <a:path w="20954" h="20955">
                  <a:moveTo>
                    <a:pt x="15836" y="0"/>
                  </a:moveTo>
                  <a:lnTo>
                    <a:pt x="4572" y="0"/>
                  </a:lnTo>
                  <a:lnTo>
                    <a:pt x="0" y="4571"/>
                  </a:lnTo>
                  <a:lnTo>
                    <a:pt x="0" y="15849"/>
                  </a:lnTo>
                  <a:lnTo>
                    <a:pt x="4572" y="20421"/>
                  </a:lnTo>
                  <a:lnTo>
                    <a:pt x="15836" y="20421"/>
                  </a:lnTo>
                  <a:lnTo>
                    <a:pt x="20408" y="15849"/>
                  </a:lnTo>
                  <a:lnTo>
                    <a:pt x="20408" y="10210"/>
                  </a:lnTo>
                  <a:lnTo>
                    <a:pt x="20408" y="4571"/>
                  </a:lnTo>
                  <a:lnTo>
                    <a:pt x="15836" y="0"/>
                  </a:lnTo>
                  <a:close/>
                </a:path>
              </a:pathLst>
            </a:custGeom>
            <a:solidFill>
              <a:srgbClr val="5A5357">
                <a:alpha val="57141"/>
              </a:srgbClr>
            </a:solidFill>
          </p:spPr>
          <p:txBody>
            <a:bodyPr wrap="square" lIns="0" tIns="0" rIns="0" bIns="0" rtlCol="0"/>
            <a:lstStyle/>
            <a:p>
              <a:endParaRPr dirty="0"/>
            </a:p>
          </p:txBody>
        </p:sp>
        <p:sp>
          <p:nvSpPr>
            <p:cNvPr id="285" name="object 285"/>
            <p:cNvSpPr/>
            <p:nvPr/>
          </p:nvSpPr>
          <p:spPr>
            <a:xfrm>
              <a:off x="6432599" y="3000817"/>
              <a:ext cx="20320" cy="20320"/>
            </a:xfrm>
            <a:custGeom>
              <a:avLst/>
              <a:gdLst/>
              <a:ahLst/>
              <a:cxnLst/>
              <a:rect l="l" t="t" r="r" b="b"/>
              <a:pathLst>
                <a:path w="20320" h="20319">
                  <a:moveTo>
                    <a:pt x="15303" y="0"/>
                  </a:moveTo>
                  <a:lnTo>
                    <a:pt x="4419" y="0"/>
                  </a:lnTo>
                  <a:lnTo>
                    <a:pt x="0" y="4419"/>
                  </a:lnTo>
                  <a:lnTo>
                    <a:pt x="0" y="15316"/>
                  </a:lnTo>
                  <a:lnTo>
                    <a:pt x="4419" y="19735"/>
                  </a:lnTo>
                  <a:lnTo>
                    <a:pt x="15303" y="19735"/>
                  </a:lnTo>
                  <a:lnTo>
                    <a:pt x="19723" y="15316"/>
                  </a:lnTo>
                  <a:lnTo>
                    <a:pt x="19723" y="9867"/>
                  </a:lnTo>
                  <a:lnTo>
                    <a:pt x="19723" y="4419"/>
                  </a:lnTo>
                  <a:lnTo>
                    <a:pt x="15303" y="0"/>
                  </a:lnTo>
                  <a:close/>
                </a:path>
              </a:pathLst>
            </a:custGeom>
            <a:solidFill>
              <a:srgbClr val="50494E">
                <a:alpha val="61903"/>
              </a:srgbClr>
            </a:solidFill>
          </p:spPr>
          <p:txBody>
            <a:bodyPr wrap="square" lIns="0" tIns="0" rIns="0" bIns="0" rtlCol="0"/>
            <a:lstStyle/>
            <a:p>
              <a:endParaRPr dirty="0"/>
            </a:p>
          </p:txBody>
        </p:sp>
        <p:sp>
          <p:nvSpPr>
            <p:cNvPr id="286" name="object 286"/>
            <p:cNvSpPr/>
            <p:nvPr/>
          </p:nvSpPr>
          <p:spPr>
            <a:xfrm>
              <a:off x="6432793" y="3000984"/>
              <a:ext cx="19050" cy="19050"/>
            </a:xfrm>
            <a:custGeom>
              <a:avLst/>
              <a:gdLst/>
              <a:ahLst/>
              <a:cxnLst/>
              <a:rect l="l" t="t" r="r" b="b"/>
              <a:pathLst>
                <a:path w="19050" h="19050">
                  <a:moveTo>
                    <a:pt x="14770" y="0"/>
                  </a:moveTo>
                  <a:lnTo>
                    <a:pt x="4267" y="0"/>
                  </a:lnTo>
                  <a:lnTo>
                    <a:pt x="0" y="4267"/>
                  </a:lnTo>
                  <a:lnTo>
                    <a:pt x="0" y="14782"/>
                  </a:lnTo>
                  <a:lnTo>
                    <a:pt x="4267" y="19050"/>
                  </a:lnTo>
                  <a:lnTo>
                    <a:pt x="14770" y="19050"/>
                  </a:lnTo>
                  <a:lnTo>
                    <a:pt x="19037" y="14782"/>
                  </a:lnTo>
                  <a:lnTo>
                    <a:pt x="19037" y="9525"/>
                  </a:lnTo>
                  <a:lnTo>
                    <a:pt x="19037" y="4267"/>
                  </a:lnTo>
                  <a:lnTo>
                    <a:pt x="14770" y="0"/>
                  </a:lnTo>
                  <a:close/>
                </a:path>
              </a:pathLst>
            </a:custGeom>
            <a:solidFill>
              <a:srgbClr val="464144">
                <a:alpha val="66667"/>
              </a:srgbClr>
            </a:solidFill>
          </p:spPr>
          <p:txBody>
            <a:bodyPr wrap="square" lIns="0" tIns="0" rIns="0" bIns="0" rtlCol="0"/>
            <a:lstStyle/>
            <a:p>
              <a:endParaRPr dirty="0"/>
            </a:p>
          </p:txBody>
        </p:sp>
        <p:sp>
          <p:nvSpPr>
            <p:cNvPr id="287" name="object 287"/>
            <p:cNvSpPr/>
            <p:nvPr/>
          </p:nvSpPr>
          <p:spPr>
            <a:xfrm>
              <a:off x="6432988" y="3001164"/>
              <a:ext cx="18415" cy="18415"/>
            </a:xfrm>
            <a:custGeom>
              <a:avLst/>
              <a:gdLst/>
              <a:ahLst/>
              <a:cxnLst/>
              <a:rect l="l" t="t" r="r" b="b"/>
              <a:pathLst>
                <a:path w="18414" h="18414">
                  <a:moveTo>
                    <a:pt x="14249" y="0"/>
                  </a:moveTo>
                  <a:lnTo>
                    <a:pt x="4114" y="0"/>
                  </a:lnTo>
                  <a:lnTo>
                    <a:pt x="0" y="4102"/>
                  </a:lnTo>
                  <a:lnTo>
                    <a:pt x="0" y="14236"/>
                  </a:lnTo>
                  <a:lnTo>
                    <a:pt x="4114" y="18338"/>
                  </a:lnTo>
                  <a:lnTo>
                    <a:pt x="14249" y="18338"/>
                  </a:lnTo>
                  <a:lnTo>
                    <a:pt x="18351" y="14236"/>
                  </a:lnTo>
                  <a:lnTo>
                    <a:pt x="18351" y="9169"/>
                  </a:lnTo>
                  <a:lnTo>
                    <a:pt x="18351" y="4102"/>
                  </a:lnTo>
                  <a:lnTo>
                    <a:pt x="14249" y="0"/>
                  </a:lnTo>
                  <a:close/>
                </a:path>
              </a:pathLst>
            </a:custGeom>
            <a:solidFill>
              <a:srgbClr val="3B383A">
                <a:alpha val="71426"/>
              </a:srgbClr>
            </a:solidFill>
          </p:spPr>
          <p:txBody>
            <a:bodyPr wrap="square" lIns="0" tIns="0" rIns="0" bIns="0" rtlCol="0"/>
            <a:lstStyle/>
            <a:p>
              <a:endParaRPr dirty="0"/>
            </a:p>
          </p:txBody>
        </p:sp>
        <p:sp>
          <p:nvSpPr>
            <p:cNvPr id="288" name="object 288"/>
            <p:cNvSpPr/>
            <p:nvPr/>
          </p:nvSpPr>
          <p:spPr>
            <a:xfrm>
              <a:off x="6433182" y="3001332"/>
              <a:ext cx="17780" cy="17780"/>
            </a:xfrm>
            <a:custGeom>
              <a:avLst/>
              <a:gdLst/>
              <a:ahLst/>
              <a:cxnLst/>
              <a:rect l="l" t="t" r="r" b="b"/>
              <a:pathLst>
                <a:path w="17779" h="17780">
                  <a:moveTo>
                    <a:pt x="13716" y="0"/>
                  </a:moveTo>
                  <a:lnTo>
                    <a:pt x="3962" y="0"/>
                  </a:lnTo>
                  <a:lnTo>
                    <a:pt x="0" y="3949"/>
                  </a:lnTo>
                  <a:lnTo>
                    <a:pt x="0" y="13703"/>
                  </a:lnTo>
                  <a:lnTo>
                    <a:pt x="3962" y="17652"/>
                  </a:lnTo>
                  <a:lnTo>
                    <a:pt x="13716" y="17652"/>
                  </a:lnTo>
                  <a:lnTo>
                    <a:pt x="17665" y="13703"/>
                  </a:lnTo>
                  <a:lnTo>
                    <a:pt x="17665" y="8826"/>
                  </a:lnTo>
                  <a:lnTo>
                    <a:pt x="17665" y="3949"/>
                  </a:lnTo>
                  <a:lnTo>
                    <a:pt x="13716" y="0"/>
                  </a:lnTo>
                  <a:close/>
                </a:path>
              </a:pathLst>
            </a:custGeom>
            <a:solidFill>
              <a:srgbClr val="312D30">
                <a:alpha val="76190"/>
              </a:srgbClr>
            </a:solidFill>
          </p:spPr>
          <p:txBody>
            <a:bodyPr wrap="square" lIns="0" tIns="0" rIns="0" bIns="0" rtlCol="0"/>
            <a:lstStyle/>
            <a:p>
              <a:endParaRPr dirty="0"/>
            </a:p>
          </p:txBody>
        </p:sp>
        <p:sp>
          <p:nvSpPr>
            <p:cNvPr id="289" name="object 289"/>
            <p:cNvSpPr/>
            <p:nvPr/>
          </p:nvSpPr>
          <p:spPr>
            <a:xfrm>
              <a:off x="6433376" y="3001500"/>
              <a:ext cx="17145" cy="17145"/>
            </a:xfrm>
            <a:custGeom>
              <a:avLst/>
              <a:gdLst/>
              <a:ahLst/>
              <a:cxnLst/>
              <a:rect l="l" t="t" r="r" b="b"/>
              <a:pathLst>
                <a:path w="17145" h="17144">
                  <a:moveTo>
                    <a:pt x="13182" y="0"/>
                  </a:moveTo>
                  <a:lnTo>
                    <a:pt x="3809" y="0"/>
                  </a:lnTo>
                  <a:lnTo>
                    <a:pt x="0" y="3797"/>
                  </a:lnTo>
                  <a:lnTo>
                    <a:pt x="0" y="13169"/>
                  </a:lnTo>
                  <a:lnTo>
                    <a:pt x="3809" y="16967"/>
                  </a:lnTo>
                  <a:lnTo>
                    <a:pt x="13182" y="16967"/>
                  </a:lnTo>
                  <a:lnTo>
                    <a:pt x="16979" y="13169"/>
                  </a:lnTo>
                  <a:lnTo>
                    <a:pt x="16979" y="8483"/>
                  </a:lnTo>
                  <a:lnTo>
                    <a:pt x="16979" y="3797"/>
                  </a:lnTo>
                  <a:lnTo>
                    <a:pt x="13182" y="0"/>
                  </a:lnTo>
                  <a:close/>
                </a:path>
              </a:pathLst>
            </a:custGeom>
            <a:solidFill>
              <a:srgbClr val="282427">
                <a:alpha val="80952"/>
              </a:srgbClr>
            </a:solidFill>
          </p:spPr>
          <p:txBody>
            <a:bodyPr wrap="square" lIns="0" tIns="0" rIns="0" bIns="0" rtlCol="0"/>
            <a:lstStyle/>
            <a:p>
              <a:endParaRPr dirty="0"/>
            </a:p>
          </p:txBody>
        </p:sp>
        <p:sp>
          <p:nvSpPr>
            <p:cNvPr id="290" name="object 290"/>
            <p:cNvSpPr/>
            <p:nvPr/>
          </p:nvSpPr>
          <p:spPr>
            <a:xfrm>
              <a:off x="6433571" y="3001667"/>
              <a:ext cx="16510" cy="16510"/>
            </a:xfrm>
            <a:custGeom>
              <a:avLst/>
              <a:gdLst/>
              <a:ahLst/>
              <a:cxnLst/>
              <a:rect l="l" t="t" r="r" b="b"/>
              <a:pathLst>
                <a:path w="16510" h="16510">
                  <a:moveTo>
                    <a:pt x="12649" y="0"/>
                  </a:moveTo>
                  <a:lnTo>
                    <a:pt x="3657" y="0"/>
                  </a:lnTo>
                  <a:lnTo>
                    <a:pt x="0" y="3644"/>
                  </a:lnTo>
                  <a:lnTo>
                    <a:pt x="0" y="12636"/>
                  </a:lnTo>
                  <a:lnTo>
                    <a:pt x="3657" y="16281"/>
                  </a:lnTo>
                  <a:lnTo>
                    <a:pt x="12649" y="16281"/>
                  </a:lnTo>
                  <a:lnTo>
                    <a:pt x="16294" y="12636"/>
                  </a:lnTo>
                  <a:lnTo>
                    <a:pt x="16294" y="8140"/>
                  </a:lnTo>
                  <a:lnTo>
                    <a:pt x="16294" y="3644"/>
                  </a:lnTo>
                  <a:lnTo>
                    <a:pt x="12649" y="0"/>
                  </a:lnTo>
                  <a:close/>
                </a:path>
              </a:pathLst>
            </a:custGeom>
            <a:solidFill>
              <a:srgbClr val="1E1C1D">
                <a:alpha val="85713"/>
              </a:srgbClr>
            </a:solidFill>
          </p:spPr>
          <p:txBody>
            <a:bodyPr wrap="square" lIns="0" tIns="0" rIns="0" bIns="0" rtlCol="0"/>
            <a:lstStyle/>
            <a:p>
              <a:endParaRPr dirty="0"/>
            </a:p>
          </p:txBody>
        </p:sp>
        <p:sp>
          <p:nvSpPr>
            <p:cNvPr id="291" name="object 291"/>
            <p:cNvSpPr/>
            <p:nvPr/>
          </p:nvSpPr>
          <p:spPr>
            <a:xfrm>
              <a:off x="6433778" y="3001835"/>
              <a:ext cx="15875" cy="15875"/>
            </a:xfrm>
            <a:custGeom>
              <a:avLst/>
              <a:gdLst/>
              <a:ahLst/>
              <a:cxnLst/>
              <a:rect l="l" t="t" r="r" b="b"/>
              <a:pathLst>
                <a:path w="15875" h="15875">
                  <a:moveTo>
                    <a:pt x="12103" y="0"/>
                  </a:moveTo>
                  <a:lnTo>
                    <a:pt x="3492" y="0"/>
                  </a:lnTo>
                  <a:lnTo>
                    <a:pt x="0" y="3492"/>
                  </a:lnTo>
                  <a:lnTo>
                    <a:pt x="0" y="12103"/>
                  </a:lnTo>
                  <a:lnTo>
                    <a:pt x="3492" y="15595"/>
                  </a:lnTo>
                  <a:lnTo>
                    <a:pt x="12103" y="15595"/>
                  </a:lnTo>
                  <a:lnTo>
                    <a:pt x="15595" y="12103"/>
                  </a:lnTo>
                  <a:lnTo>
                    <a:pt x="15595" y="7797"/>
                  </a:lnTo>
                  <a:lnTo>
                    <a:pt x="15595" y="3492"/>
                  </a:lnTo>
                  <a:lnTo>
                    <a:pt x="12103" y="0"/>
                  </a:lnTo>
                  <a:close/>
                </a:path>
              </a:pathLst>
            </a:custGeom>
            <a:solidFill>
              <a:srgbClr val="131313">
                <a:alpha val="90475"/>
              </a:srgbClr>
            </a:solidFill>
          </p:spPr>
          <p:txBody>
            <a:bodyPr wrap="square" lIns="0" tIns="0" rIns="0" bIns="0" rtlCol="0"/>
            <a:lstStyle/>
            <a:p>
              <a:endParaRPr dirty="0"/>
            </a:p>
          </p:txBody>
        </p:sp>
        <p:sp>
          <p:nvSpPr>
            <p:cNvPr id="292" name="object 292"/>
            <p:cNvSpPr/>
            <p:nvPr/>
          </p:nvSpPr>
          <p:spPr>
            <a:xfrm>
              <a:off x="6433972" y="3002003"/>
              <a:ext cx="15240" cy="15240"/>
            </a:xfrm>
            <a:custGeom>
              <a:avLst/>
              <a:gdLst/>
              <a:ahLst/>
              <a:cxnLst/>
              <a:rect l="l" t="t" r="r" b="b"/>
              <a:pathLst>
                <a:path w="15239" h="15239">
                  <a:moveTo>
                    <a:pt x="11569" y="0"/>
                  </a:moveTo>
                  <a:lnTo>
                    <a:pt x="3340" y="0"/>
                  </a:lnTo>
                  <a:lnTo>
                    <a:pt x="0" y="3340"/>
                  </a:lnTo>
                  <a:lnTo>
                    <a:pt x="0" y="11569"/>
                  </a:lnTo>
                  <a:lnTo>
                    <a:pt x="3340" y="14909"/>
                  </a:lnTo>
                  <a:lnTo>
                    <a:pt x="11569" y="14909"/>
                  </a:lnTo>
                  <a:lnTo>
                    <a:pt x="14909" y="11569"/>
                  </a:lnTo>
                  <a:lnTo>
                    <a:pt x="14909" y="7454"/>
                  </a:lnTo>
                  <a:lnTo>
                    <a:pt x="14909" y="3340"/>
                  </a:lnTo>
                  <a:lnTo>
                    <a:pt x="11569" y="0"/>
                  </a:lnTo>
                  <a:close/>
                </a:path>
              </a:pathLst>
            </a:custGeom>
            <a:solidFill>
              <a:srgbClr val="090809">
                <a:alpha val="95236"/>
              </a:srgbClr>
            </a:solidFill>
          </p:spPr>
          <p:txBody>
            <a:bodyPr wrap="square" lIns="0" tIns="0" rIns="0" bIns="0" rtlCol="0"/>
            <a:lstStyle/>
            <a:p>
              <a:endParaRPr dirty="0"/>
            </a:p>
          </p:txBody>
        </p:sp>
        <p:sp>
          <p:nvSpPr>
            <p:cNvPr id="293" name="object 293"/>
            <p:cNvSpPr/>
            <p:nvPr/>
          </p:nvSpPr>
          <p:spPr>
            <a:xfrm>
              <a:off x="6434166" y="3002170"/>
              <a:ext cx="14604" cy="14604"/>
            </a:xfrm>
            <a:custGeom>
              <a:avLst/>
              <a:gdLst/>
              <a:ahLst/>
              <a:cxnLst/>
              <a:rect l="l" t="t" r="r" b="b"/>
              <a:pathLst>
                <a:path w="14604" h="14605">
                  <a:moveTo>
                    <a:pt x="11036" y="0"/>
                  </a:moveTo>
                  <a:lnTo>
                    <a:pt x="3187" y="0"/>
                  </a:lnTo>
                  <a:lnTo>
                    <a:pt x="0" y="3187"/>
                  </a:lnTo>
                  <a:lnTo>
                    <a:pt x="0" y="11036"/>
                  </a:lnTo>
                  <a:lnTo>
                    <a:pt x="3187" y="14224"/>
                  </a:lnTo>
                  <a:lnTo>
                    <a:pt x="11036" y="14224"/>
                  </a:lnTo>
                  <a:lnTo>
                    <a:pt x="14224" y="11036"/>
                  </a:lnTo>
                  <a:lnTo>
                    <a:pt x="14224" y="7112"/>
                  </a:lnTo>
                  <a:lnTo>
                    <a:pt x="14224" y="3187"/>
                  </a:lnTo>
                  <a:lnTo>
                    <a:pt x="11036" y="0"/>
                  </a:lnTo>
                  <a:close/>
                </a:path>
              </a:pathLst>
            </a:custGeom>
            <a:solidFill>
              <a:srgbClr val="000000"/>
            </a:solidFill>
          </p:spPr>
          <p:txBody>
            <a:bodyPr wrap="square" lIns="0" tIns="0" rIns="0" bIns="0" rtlCol="0"/>
            <a:lstStyle/>
            <a:p>
              <a:endParaRPr dirty="0"/>
            </a:p>
          </p:txBody>
        </p:sp>
        <p:pic>
          <p:nvPicPr>
            <p:cNvPr id="294" name="object 294"/>
            <p:cNvPicPr/>
            <p:nvPr/>
          </p:nvPicPr>
          <p:blipFill>
            <a:blip r:embed="rId29" cstate="print"/>
            <a:stretch>
              <a:fillRect/>
            </a:stretch>
          </p:blipFill>
          <p:spPr>
            <a:xfrm>
              <a:off x="6431813" y="2999790"/>
              <a:ext cx="18859" cy="18872"/>
            </a:xfrm>
            <a:prstGeom prst="rect">
              <a:avLst/>
            </a:prstGeom>
          </p:spPr>
        </p:pic>
        <p:pic>
          <p:nvPicPr>
            <p:cNvPr id="295" name="object 295"/>
            <p:cNvPicPr/>
            <p:nvPr/>
          </p:nvPicPr>
          <p:blipFill>
            <a:blip r:embed="rId30" cstate="print"/>
            <a:stretch>
              <a:fillRect/>
            </a:stretch>
          </p:blipFill>
          <p:spPr>
            <a:xfrm>
              <a:off x="6433311" y="3022041"/>
              <a:ext cx="519391" cy="42748"/>
            </a:xfrm>
            <a:prstGeom prst="rect">
              <a:avLst/>
            </a:prstGeom>
          </p:spPr>
        </p:pic>
        <p:sp>
          <p:nvSpPr>
            <p:cNvPr id="296" name="object 296"/>
            <p:cNvSpPr/>
            <p:nvPr/>
          </p:nvSpPr>
          <p:spPr>
            <a:xfrm>
              <a:off x="6440035" y="3044531"/>
              <a:ext cx="16510" cy="16510"/>
            </a:xfrm>
            <a:custGeom>
              <a:avLst/>
              <a:gdLst/>
              <a:ahLst/>
              <a:cxnLst/>
              <a:rect l="l" t="t" r="r" b="b"/>
              <a:pathLst>
                <a:path w="16510" h="16510">
                  <a:moveTo>
                    <a:pt x="13457" y="12179"/>
                  </a:moveTo>
                  <a:lnTo>
                    <a:pt x="10401" y="12179"/>
                  </a:lnTo>
                  <a:lnTo>
                    <a:pt x="14668" y="16446"/>
                  </a:lnTo>
                  <a:lnTo>
                    <a:pt x="15354" y="16446"/>
                  </a:lnTo>
                  <a:lnTo>
                    <a:pt x="16205" y="15608"/>
                  </a:lnTo>
                  <a:lnTo>
                    <a:pt x="16205" y="14922"/>
                  </a:lnTo>
                  <a:lnTo>
                    <a:pt x="13457" y="12179"/>
                  </a:lnTo>
                  <a:close/>
                </a:path>
                <a:path w="16510" h="16510">
                  <a:moveTo>
                    <a:pt x="8928" y="0"/>
                  </a:moveTo>
                  <a:lnTo>
                    <a:pt x="4927" y="0"/>
                  </a:lnTo>
                  <a:lnTo>
                    <a:pt x="0" y="4914"/>
                  </a:lnTo>
                  <a:lnTo>
                    <a:pt x="0" y="8915"/>
                  </a:lnTo>
                  <a:lnTo>
                    <a:pt x="4610" y="13538"/>
                  </a:lnTo>
                  <a:lnTo>
                    <a:pt x="7962" y="13804"/>
                  </a:lnTo>
                  <a:lnTo>
                    <a:pt x="10401" y="12179"/>
                  </a:lnTo>
                  <a:lnTo>
                    <a:pt x="13457" y="12179"/>
                  </a:lnTo>
                  <a:lnTo>
                    <a:pt x="12760" y="11480"/>
                  </a:lnTo>
                  <a:lnTo>
                    <a:pt x="5600" y="11480"/>
                  </a:lnTo>
                  <a:lnTo>
                    <a:pt x="2374" y="8242"/>
                  </a:lnTo>
                  <a:lnTo>
                    <a:pt x="2374" y="5600"/>
                  </a:lnTo>
                  <a:lnTo>
                    <a:pt x="5613" y="2362"/>
                  </a:lnTo>
                  <a:lnTo>
                    <a:pt x="11290" y="2362"/>
                  </a:lnTo>
                  <a:lnTo>
                    <a:pt x="8928" y="0"/>
                  </a:lnTo>
                  <a:close/>
                </a:path>
                <a:path w="16510" h="16510">
                  <a:moveTo>
                    <a:pt x="11290" y="2362"/>
                  </a:moveTo>
                  <a:lnTo>
                    <a:pt x="8242" y="2362"/>
                  </a:lnTo>
                  <a:lnTo>
                    <a:pt x="11480" y="5600"/>
                  </a:lnTo>
                  <a:lnTo>
                    <a:pt x="11480" y="8242"/>
                  </a:lnTo>
                  <a:lnTo>
                    <a:pt x="8242" y="11480"/>
                  </a:lnTo>
                  <a:lnTo>
                    <a:pt x="12760" y="11480"/>
                  </a:lnTo>
                  <a:lnTo>
                    <a:pt x="11976" y="10693"/>
                  </a:lnTo>
                  <a:lnTo>
                    <a:pt x="13817" y="8229"/>
                  </a:lnTo>
                  <a:lnTo>
                    <a:pt x="13627" y="4699"/>
                  </a:lnTo>
                  <a:lnTo>
                    <a:pt x="11290" y="2362"/>
                  </a:lnTo>
                  <a:close/>
                </a:path>
              </a:pathLst>
            </a:custGeom>
            <a:solidFill>
              <a:srgbClr val="80777D"/>
            </a:solidFill>
          </p:spPr>
          <p:txBody>
            <a:bodyPr wrap="square" lIns="0" tIns="0" rIns="0" bIns="0" rtlCol="0"/>
            <a:lstStyle/>
            <a:p>
              <a:endParaRPr dirty="0"/>
            </a:p>
          </p:txBody>
        </p:sp>
        <p:sp>
          <p:nvSpPr>
            <p:cNvPr id="297" name="object 297"/>
            <p:cNvSpPr/>
            <p:nvPr/>
          </p:nvSpPr>
          <p:spPr>
            <a:xfrm>
              <a:off x="6775739" y="3269432"/>
              <a:ext cx="140970" cy="31750"/>
            </a:xfrm>
            <a:custGeom>
              <a:avLst/>
              <a:gdLst/>
              <a:ahLst/>
              <a:cxnLst/>
              <a:rect l="l" t="t" r="r" b="b"/>
              <a:pathLst>
                <a:path w="140970" h="31750">
                  <a:moveTo>
                    <a:pt x="133616" y="0"/>
                  </a:moveTo>
                  <a:lnTo>
                    <a:pt x="7048" y="0"/>
                  </a:lnTo>
                  <a:lnTo>
                    <a:pt x="0" y="7048"/>
                  </a:lnTo>
                  <a:lnTo>
                    <a:pt x="0" y="24282"/>
                  </a:lnTo>
                  <a:lnTo>
                    <a:pt x="7048" y="31330"/>
                  </a:lnTo>
                  <a:lnTo>
                    <a:pt x="125006" y="31330"/>
                  </a:lnTo>
                  <a:lnTo>
                    <a:pt x="133616" y="31330"/>
                  </a:lnTo>
                  <a:lnTo>
                    <a:pt x="140677" y="24282"/>
                  </a:lnTo>
                  <a:lnTo>
                    <a:pt x="140677" y="7048"/>
                  </a:lnTo>
                  <a:lnTo>
                    <a:pt x="133616" y="0"/>
                  </a:lnTo>
                  <a:close/>
                </a:path>
              </a:pathLst>
            </a:custGeom>
            <a:solidFill>
              <a:srgbClr val="3C3C3C"/>
            </a:solidFill>
          </p:spPr>
          <p:txBody>
            <a:bodyPr wrap="square" lIns="0" tIns="0" rIns="0" bIns="0" rtlCol="0"/>
            <a:lstStyle/>
            <a:p>
              <a:endParaRPr dirty="0"/>
            </a:p>
          </p:txBody>
        </p:sp>
        <p:pic>
          <p:nvPicPr>
            <p:cNvPr id="298" name="object 298"/>
            <p:cNvPicPr/>
            <p:nvPr/>
          </p:nvPicPr>
          <p:blipFill>
            <a:blip r:embed="rId31" cstate="print"/>
            <a:stretch>
              <a:fillRect/>
            </a:stretch>
          </p:blipFill>
          <p:spPr>
            <a:xfrm>
              <a:off x="6775741" y="3264814"/>
              <a:ext cx="140677" cy="31330"/>
            </a:xfrm>
            <a:prstGeom prst="rect">
              <a:avLst/>
            </a:prstGeom>
          </p:spPr>
        </p:pic>
        <p:pic>
          <p:nvPicPr>
            <p:cNvPr id="299" name="object 299"/>
            <p:cNvPicPr/>
            <p:nvPr/>
          </p:nvPicPr>
          <p:blipFill>
            <a:blip r:embed="rId32" cstate="print"/>
            <a:stretch>
              <a:fillRect/>
            </a:stretch>
          </p:blipFill>
          <p:spPr>
            <a:xfrm>
              <a:off x="6203722" y="2876292"/>
              <a:ext cx="508571" cy="418541"/>
            </a:xfrm>
            <a:prstGeom prst="rect">
              <a:avLst/>
            </a:prstGeom>
          </p:spPr>
        </p:pic>
        <p:pic>
          <p:nvPicPr>
            <p:cNvPr id="300" name="object 300"/>
            <p:cNvPicPr/>
            <p:nvPr/>
          </p:nvPicPr>
          <p:blipFill>
            <a:blip r:embed="rId33" cstate="print"/>
            <a:stretch>
              <a:fillRect/>
            </a:stretch>
          </p:blipFill>
          <p:spPr>
            <a:xfrm>
              <a:off x="6203175" y="2889250"/>
              <a:ext cx="439724" cy="360997"/>
            </a:xfrm>
            <a:prstGeom prst="rect">
              <a:avLst/>
            </a:prstGeom>
          </p:spPr>
        </p:pic>
        <p:pic>
          <p:nvPicPr>
            <p:cNvPr id="301" name="object 301"/>
            <p:cNvPicPr/>
            <p:nvPr/>
          </p:nvPicPr>
          <p:blipFill>
            <a:blip r:embed="rId34" cstate="print"/>
            <a:stretch>
              <a:fillRect/>
            </a:stretch>
          </p:blipFill>
          <p:spPr>
            <a:xfrm>
              <a:off x="6373244" y="2937824"/>
              <a:ext cx="104521" cy="99542"/>
            </a:xfrm>
            <a:prstGeom prst="rect">
              <a:avLst/>
            </a:prstGeom>
          </p:spPr>
        </p:pic>
        <p:pic>
          <p:nvPicPr>
            <p:cNvPr id="302" name="object 302"/>
            <p:cNvPicPr/>
            <p:nvPr/>
          </p:nvPicPr>
          <p:blipFill>
            <a:blip r:embed="rId35" cstate="print"/>
            <a:stretch>
              <a:fillRect/>
            </a:stretch>
          </p:blipFill>
          <p:spPr>
            <a:xfrm>
              <a:off x="6366167" y="2922333"/>
              <a:ext cx="97917" cy="97904"/>
            </a:xfrm>
            <a:prstGeom prst="rect">
              <a:avLst/>
            </a:prstGeom>
          </p:spPr>
        </p:pic>
        <p:pic>
          <p:nvPicPr>
            <p:cNvPr id="303" name="object 303"/>
            <p:cNvPicPr/>
            <p:nvPr/>
          </p:nvPicPr>
          <p:blipFill>
            <a:blip r:embed="rId36" cstate="print"/>
            <a:stretch>
              <a:fillRect/>
            </a:stretch>
          </p:blipFill>
          <p:spPr>
            <a:xfrm>
              <a:off x="6366167" y="2922333"/>
              <a:ext cx="97916" cy="97904"/>
            </a:xfrm>
            <a:prstGeom prst="rect">
              <a:avLst/>
            </a:prstGeom>
          </p:spPr>
        </p:pic>
        <p:sp>
          <p:nvSpPr>
            <p:cNvPr id="304" name="object 304"/>
            <p:cNvSpPr/>
            <p:nvPr/>
          </p:nvSpPr>
          <p:spPr>
            <a:xfrm>
              <a:off x="6267430" y="3062889"/>
              <a:ext cx="304165" cy="35560"/>
            </a:xfrm>
            <a:custGeom>
              <a:avLst/>
              <a:gdLst/>
              <a:ahLst/>
              <a:cxnLst/>
              <a:rect l="l" t="t" r="r" b="b"/>
              <a:pathLst>
                <a:path w="304165" h="35560">
                  <a:moveTo>
                    <a:pt x="299199" y="0"/>
                  </a:moveTo>
                  <a:lnTo>
                    <a:pt x="4711" y="0"/>
                  </a:lnTo>
                  <a:lnTo>
                    <a:pt x="0" y="4724"/>
                  </a:lnTo>
                  <a:lnTo>
                    <a:pt x="0" y="30340"/>
                  </a:lnTo>
                  <a:lnTo>
                    <a:pt x="4711" y="35051"/>
                  </a:lnTo>
                  <a:lnTo>
                    <a:pt x="293433" y="35051"/>
                  </a:lnTo>
                  <a:lnTo>
                    <a:pt x="299199" y="35051"/>
                  </a:lnTo>
                  <a:lnTo>
                    <a:pt x="303911" y="30340"/>
                  </a:lnTo>
                  <a:lnTo>
                    <a:pt x="303911" y="4724"/>
                  </a:lnTo>
                  <a:lnTo>
                    <a:pt x="299199" y="0"/>
                  </a:lnTo>
                  <a:close/>
                </a:path>
              </a:pathLst>
            </a:custGeom>
            <a:solidFill>
              <a:srgbClr val="292929"/>
            </a:solidFill>
          </p:spPr>
          <p:txBody>
            <a:bodyPr wrap="square" lIns="0" tIns="0" rIns="0" bIns="0" rtlCol="0"/>
            <a:lstStyle/>
            <a:p>
              <a:endParaRPr dirty="0"/>
            </a:p>
          </p:txBody>
        </p:sp>
        <p:pic>
          <p:nvPicPr>
            <p:cNvPr id="305" name="object 305"/>
            <p:cNvPicPr/>
            <p:nvPr/>
          </p:nvPicPr>
          <p:blipFill>
            <a:blip r:embed="rId37" cstate="print"/>
            <a:stretch>
              <a:fillRect/>
            </a:stretch>
          </p:blipFill>
          <p:spPr>
            <a:xfrm>
              <a:off x="6267437" y="3059505"/>
              <a:ext cx="303898" cy="35039"/>
            </a:xfrm>
            <a:prstGeom prst="rect">
              <a:avLst/>
            </a:prstGeom>
          </p:spPr>
        </p:pic>
        <p:sp>
          <p:nvSpPr>
            <p:cNvPr id="306" name="object 306"/>
            <p:cNvSpPr/>
            <p:nvPr/>
          </p:nvSpPr>
          <p:spPr>
            <a:xfrm>
              <a:off x="6267430" y="3122461"/>
              <a:ext cx="304165" cy="35560"/>
            </a:xfrm>
            <a:custGeom>
              <a:avLst/>
              <a:gdLst/>
              <a:ahLst/>
              <a:cxnLst/>
              <a:rect l="l" t="t" r="r" b="b"/>
              <a:pathLst>
                <a:path w="304165" h="35560">
                  <a:moveTo>
                    <a:pt x="299199" y="0"/>
                  </a:moveTo>
                  <a:lnTo>
                    <a:pt x="4711" y="0"/>
                  </a:lnTo>
                  <a:lnTo>
                    <a:pt x="0" y="4724"/>
                  </a:lnTo>
                  <a:lnTo>
                    <a:pt x="0" y="30340"/>
                  </a:lnTo>
                  <a:lnTo>
                    <a:pt x="4711" y="35051"/>
                  </a:lnTo>
                  <a:lnTo>
                    <a:pt x="293433" y="35051"/>
                  </a:lnTo>
                  <a:lnTo>
                    <a:pt x="299199" y="35051"/>
                  </a:lnTo>
                  <a:lnTo>
                    <a:pt x="303911" y="30340"/>
                  </a:lnTo>
                  <a:lnTo>
                    <a:pt x="303911" y="4724"/>
                  </a:lnTo>
                  <a:lnTo>
                    <a:pt x="299199" y="0"/>
                  </a:lnTo>
                  <a:close/>
                </a:path>
              </a:pathLst>
            </a:custGeom>
            <a:solidFill>
              <a:srgbClr val="292929"/>
            </a:solidFill>
          </p:spPr>
          <p:txBody>
            <a:bodyPr wrap="square" lIns="0" tIns="0" rIns="0" bIns="0" rtlCol="0"/>
            <a:lstStyle/>
            <a:p>
              <a:endParaRPr dirty="0"/>
            </a:p>
          </p:txBody>
        </p:sp>
        <p:pic>
          <p:nvPicPr>
            <p:cNvPr id="307" name="object 307"/>
            <p:cNvPicPr/>
            <p:nvPr/>
          </p:nvPicPr>
          <p:blipFill>
            <a:blip r:embed="rId38" cstate="print"/>
            <a:stretch>
              <a:fillRect/>
            </a:stretch>
          </p:blipFill>
          <p:spPr>
            <a:xfrm>
              <a:off x="6267437" y="3118853"/>
              <a:ext cx="303898" cy="35039"/>
            </a:xfrm>
            <a:prstGeom prst="rect">
              <a:avLst/>
            </a:prstGeom>
          </p:spPr>
        </p:pic>
        <p:sp>
          <p:nvSpPr>
            <p:cNvPr id="308" name="object 308"/>
            <p:cNvSpPr/>
            <p:nvPr/>
          </p:nvSpPr>
          <p:spPr>
            <a:xfrm>
              <a:off x="6334976" y="3138057"/>
              <a:ext cx="175895" cy="0"/>
            </a:xfrm>
            <a:custGeom>
              <a:avLst/>
              <a:gdLst/>
              <a:ahLst/>
              <a:cxnLst/>
              <a:rect l="l" t="t" r="r" b="b"/>
              <a:pathLst>
                <a:path w="175895">
                  <a:moveTo>
                    <a:pt x="0" y="0"/>
                  </a:moveTo>
                  <a:lnTo>
                    <a:pt x="175600" y="0"/>
                  </a:lnTo>
                </a:path>
              </a:pathLst>
            </a:custGeom>
            <a:ln w="13589">
              <a:solidFill>
                <a:srgbClr val="292929"/>
              </a:solidFill>
              <a:prstDash val="sysDot"/>
            </a:ln>
          </p:spPr>
          <p:txBody>
            <a:bodyPr wrap="square" lIns="0" tIns="0" rIns="0" bIns="0" rtlCol="0"/>
            <a:lstStyle/>
            <a:p>
              <a:endParaRPr dirty="0"/>
            </a:p>
          </p:txBody>
        </p:sp>
        <p:pic>
          <p:nvPicPr>
            <p:cNvPr id="309" name="object 309"/>
            <p:cNvPicPr/>
            <p:nvPr/>
          </p:nvPicPr>
          <p:blipFill>
            <a:blip r:embed="rId39" cstate="print"/>
            <a:stretch>
              <a:fillRect/>
            </a:stretch>
          </p:blipFill>
          <p:spPr>
            <a:xfrm>
              <a:off x="6334976" y="3129279"/>
              <a:ext cx="13589" cy="13589"/>
            </a:xfrm>
            <a:prstGeom prst="rect">
              <a:avLst/>
            </a:prstGeom>
          </p:spPr>
        </p:pic>
        <p:pic>
          <p:nvPicPr>
            <p:cNvPr id="310" name="object 310"/>
            <p:cNvPicPr/>
            <p:nvPr/>
          </p:nvPicPr>
          <p:blipFill>
            <a:blip r:embed="rId39" cstate="print"/>
            <a:stretch>
              <a:fillRect/>
            </a:stretch>
          </p:blipFill>
          <p:spPr>
            <a:xfrm>
              <a:off x="6367373" y="3129280"/>
              <a:ext cx="13601" cy="13589"/>
            </a:xfrm>
            <a:prstGeom prst="rect">
              <a:avLst/>
            </a:prstGeom>
          </p:spPr>
        </p:pic>
        <p:pic>
          <p:nvPicPr>
            <p:cNvPr id="311" name="object 311"/>
            <p:cNvPicPr/>
            <p:nvPr/>
          </p:nvPicPr>
          <p:blipFill>
            <a:blip r:embed="rId39" cstate="print"/>
            <a:stretch>
              <a:fillRect/>
            </a:stretch>
          </p:blipFill>
          <p:spPr>
            <a:xfrm>
              <a:off x="6399784" y="3129279"/>
              <a:ext cx="13589" cy="13589"/>
            </a:xfrm>
            <a:prstGeom prst="rect">
              <a:avLst/>
            </a:prstGeom>
          </p:spPr>
        </p:pic>
        <p:pic>
          <p:nvPicPr>
            <p:cNvPr id="312" name="object 312"/>
            <p:cNvPicPr/>
            <p:nvPr/>
          </p:nvPicPr>
          <p:blipFill>
            <a:blip r:embed="rId40" cstate="print"/>
            <a:stretch>
              <a:fillRect/>
            </a:stretch>
          </p:blipFill>
          <p:spPr>
            <a:xfrm>
              <a:off x="6432181" y="3129280"/>
              <a:ext cx="13588" cy="13588"/>
            </a:xfrm>
            <a:prstGeom prst="rect">
              <a:avLst/>
            </a:prstGeom>
          </p:spPr>
        </p:pic>
        <p:pic>
          <p:nvPicPr>
            <p:cNvPr id="313" name="object 313"/>
            <p:cNvPicPr/>
            <p:nvPr/>
          </p:nvPicPr>
          <p:blipFill>
            <a:blip r:embed="rId39" cstate="print"/>
            <a:stretch>
              <a:fillRect/>
            </a:stretch>
          </p:blipFill>
          <p:spPr>
            <a:xfrm>
              <a:off x="6464592" y="3129280"/>
              <a:ext cx="13576" cy="13588"/>
            </a:xfrm>
            <a:prstGeom prst="rect">
              <a:avLst/>
            </a:prstGeom>
          </p:spPr>
        </p:pic>
        <p:pic>
          <p:nvPicPr>
            <p:cNvPr id="314" name="object 314"/>
            <p:cNvPicPr/>
            <p:nvPr/>
          </p:nvPicPr>
          <p:blipFill>
            <a:blip r:embed="rId39" cstate="print"/>
            <a:stretch>
              <a:fillRect/>
            </a:stretch>
          </p:blipFill>
          <p:spPr>
            <a:xfrm>
              <a:off x="6496990" y="3129280"/>
              <a:ext cx="13589" cy="13589"/>
            </a:xfrm>
            <a:prstGeom prst="rect">
              <a:avLst/>
            </a:prstGeom>
          </p:spPr>
        </p:pic>
        <p:sp>
          <p:nvSpPr>
            <p:cNvPr id="315" name="object 315"/>
            <p:cNvSpPr/>
            <p:nvPr/>
          </p:nvSpPr>
          <p:spPr>
            <a:xfrm>
              <a:off x="6303246" y="3070686"/>
              <a:ext cx="232410" cy="15875"/>
            </a:xfrm>
            <a:custGeom>
              <a:avLst/>
              <a:gdLst/>
              <a:ahLst/>
              <a:cxnLst/>
              <a:rect l="l" t="t" r="r" b="b"/>
              <a:pathLst>
                <a:path w="232409" h="15875">
                  <a:moveTo>
                    <a:pt x="230225" y="0"/>
                  </a:moveTo>
                  <a:lnTo>
                    <a:pt x="2044" y="0"/>
                  </a:lnTo>
                  <a:lnTo>
                    <a:pt x="0" y="2057"/>
                  </a:lnTo>
                  <a:lnTo>
                    <a:pt x="0" y="13208"/>
                  </a:lnTo>
                  <a:lnTo>
                    <a:pt x="2044" y="15252"/>
                  </a:lnTo>
                  <a:lnTo>
                    <a:pt x="227723" y="15252"/>
                  </a:lnTo>
                  <a:lnTo>
                    <a:pt x="230225" y="15252"/>
                  </a:lnTo>
                  <a:lnTo>
                    <a:pt x="232282" y="13208"/>
                  </a:lnTo>
                  <a:lnTo>
                    <a:pt x="232282" y="2057"/>
                  </a:lnTo>
                  <a:lnTo>
                    <a:pt x="230225" y="0"/>
                  </a:lnTo>
                  <a:close/>
                </a:path>
              </a:pathLst>
            </a:custGeom>
            <a:solidFill>
              <a:srgbClr val="292929"/>
            </a:solidFill>
          </p:spPr>
          <p:txBody>
            <a:bodyPr wrap="square" lIns="0" tIns="0" rIns="0" bIns="0" rtlCol="0"/>
            <a:lstStyle/>
            <a:p>
              <a:endParaRPr dirty="0"/>
            </a:p>
          </p:txBody>
        </p:sp>
        <p:pic>
          <p:nvPicPr>
            <p:cNvPr id="316" name="object 316"/>
            <p:cNvPicPr/>
            <p:nvPr/>
          </p:nvPicPr>
          <p:blipFill>
            <a:blip r:embed="rId41" cstate="print"/>
            <a:stretch>
              <a:fillRect/>
            </a:stretch>
          </p:blipFill>
          <p:spPr>
            <a:xfrm>
              <a:off x="6303251" y="3068142"/>
              <a:ext cx="232270" cy="15252"/>
            </a:xfrm>
            <a:prstGeom prst="rect">
              <a:avLst/>
            </a:prstGeom>
          </p:spPr>
        </p:pic>
        <p:pic>
          <p:nvPicPr>
            <p:cNvPr id="317" name="object 317"/>
            <p:cNvPicPr/>
            <p:nvPr/>
          </p:nvPicPr>
          <p:blipFill>
            <a:blip r:embed="rId42" cstate="print"/>
            <a:stretch>
              <a:fillRect/>
            </a:stretch>
          </p:blipFill>
          <p:spPr>
            <a:xfrm>
              <a:off x="6391727" y="3104286"/>
              <a:ext cx="664577" cy="796366"/>
            </a:xfrm>
            <a:prstGeom prst="rect">
              <a:avLst/>
            </a:prstGeom>
          </p:spPr>
        </p:pic>
        <p:pic>
          <p:nvPicPr>
            <p:cNvPr id="318" name="object 318"/>
            <p:cNvPicPr/>
            <p:nvPr/>
          </p:nvPicPr>
          <p:blipFill>
            <a:blip r:embed="rId43" cstate="print"/>
            <a:stretch>
              <a:fillRect/>
            </a:stretch>
          </p:blipFill>
          <p:spPr>
            <a:xfrm>
              <a:off x="6493177" y="3119285"/>
              <a:ext cx="503157" cy="645045"/>
            </a:xfrm>
            <a:prstGeom prst="rect">
              <a:avLst/>
            </a:prstGeom>
          </p:spPr>
        </p:pic>
        <p:pic>
          <p:nvPicPr>
            <p:cNvPr id="319" name="object 319"/>
            <p:cNvPicPr/>
            <p:nvPr/>
          </p:nvPicPr>
          <p:blipFill>
            <a:blip r:embed="rId44" cstate="print"/>
            <a:stretch>
              <a:fillRect/>
            </a:stretch>
          </p:blipFill>
          <p:spPr>
            <a:xfrm>
              <a:off x="6604351" y="3221835"/>
              <a:ext cx="346501" cy="358787"/>
            </a:xfrm>
            <a:prstGeom prst="rect">
              <a:avLst/>
            </a:prstGeom>
          </p:spPr>
        </p:pic>
        <p:pic>
          <p:nvPicPr>
            <p:cNvPr id="320" name="object 320"/>
            <p:cNvPicPr/>
            <p:nvPr/>
          </p:nvPicPr>
          <p:blipFill>
            <a:blip r:embed="rId45" cstate="print"/>
            <a:stretch>
              <a:fillRect/>
            </a:stretch>
          </p:blipFill>
          <p:spPr>
            <a:xfrm>
              <a:off x="6625335" y="3254108"/>
              <a:ext cx="284581" cy="244856"/>
            </a:xfrm>
            <a:prstGeom prst="rect">
              <a:avLst/>
            </a:prstGeom>
          </p:spPr>
        </p:pic>
        <p:sp>
          <p:nvSpPr>
            <p:cNvPr id="321" name="object 321"/>
            <p:cNvSpPr/>
            <p:nvPr/>
          </p:nvSpPr>
          <p:spPr>
            <a:xfrm>
              <a:off x="8365622" y="3163374"/>
              <a:ext cx="351155" cy="138430"/>
            </a:xfrm>
            <a:custGeom>
              <a:avLst/>
              <a:gdLst/>
              <a:ahLst/>
              <a:cxnLst/>
              <a:rect l="l" t="t" r="r" b="b"/>
              <a:pathLst>
                <a:path w="351154" h="138429">
                  <a:moveTo>
                    <a:pt x="340880" y="0"/>
                  </a:moveTo>
                  <a:lnTo>
                    <a:pt x="0" y="45821"/>
                  </a:lnTo>
                  <a:lnTo>
                    <a:pt x="9652" y="117652"/>
                  </a:lnTo>
                  <a:lnTo>
                    <a:pt x="25022" y="130541"/>
                  </a:lnTo>
                  <a:lnTo>
                    <a:pt x="63161" y="137626"/>
                  </a:lnTo>
                  <a:lnTo>
                    <a:pt x="118424" y="138430"/>
                  </a:lnTo>
                  <a:lnTo>
                    <a:pt x="185166" y="132473"/>
                  </a:lnTo>
                  <a:lnTo>
                    <a:pt x="251111" y="120592"/>
                  </a:lnTo>
                  <a:lnTo>
                    <a:pt x="304201" y="105222"/>
                  </a:lnTo>
                  <a:lnTo>
                    <a:pt x="339115" y="88314"/>
                  </a:lnTo>
                  <a:lnTo>
                    <a:pt x="350532" y="71818"/>
                  </a:lnTo>
                  <a:lnTo>
                    <a:pt x="340880" y="0"/>
                  </a:lnTo>
                  <a:close/>
                </a:path>
              </a:pathLst>
            </a:custGeom>
            <a:solidFill>
              <a:srgbClr val="ECBB2C"/>
            </a:solidFill>
          </p:spPr>
          <p:txBody>
            <a:bodyPr wrap="square" lIns="0" tIns="0" rIns="0" bIns="0" rtlCol="0"/>
            <a:lstStyle/>
            <a:p>
              <a:endParaRPr dirty="0"/>
            </a:p>
          </p:txBody>
        </p:sp>
        <p:pic>
          <p:nvPicPr>
            <p:cNvPr id="322" name="object 322"/>
            <p:cNvPicPr/>
            <p:nvPr/>
          </p:nvPicPr>
          <p:blipFill>
            <a:blip r:embed="rId46" cstate="print"/>
            <a:stretch>
              <a:fillRect/>
            </a:stretch>
          </p:blipFill>
          <p:spPr>
            <a:xfrm>
              <a:off x="8589622" y="3163369"/>
              <a:ext cx="126530" cy="123367"/>
            </a:xfrm>
            <a:prstGeom prst="rect">
              <a:avLst/>
            </a:prstGeom>
          </p:spPr>
        </p:pic>
        <p:sp>
          <p:nvSpPr>
            <p:cNvPr id="323" name="object 323"/>
            <p:cNvSpPr/>
            <p:nvPr/>
          </p:nvSpPr>
          <p:spPr>
            <a:xfrm>
              <a:off x="8365618" y="3142591"/>
              <a:ext cx="340995" cy="87630"/>
            </a:xfrm>
            <a:custGeom>
              <a:avLst/>
              <a:gdLst/>
              <a:ahLst/>
              <a:cxnLst/>
              <a:rect l="l" t="t" r="r" b="b"/>
              <a:pathLst>
                <a:path w="340995" h="87630">
                  <a:moveTo>
                    <a:pt x="232108" y="0"/>
                  </a:moveTo>
                  <a:lnTo>
                    <a:pt x="165366" y="5956"/>
                  </a:lnTo>
                  <a:lnTo>
                    <a:pt x="99423" y="17837"/>
                  </a:lnTo>
                  <a:lnTo>
                    <a:pt x="46335" y="33206"/>
                  </a:lnTo>
                  <a:lnTo>
                    <a:pt x="11422" y="50110"/>
                  </a:lnTo>
                  <a:lnTo>
                    <a:pt x="0" y="66599"/>
                  </a:lnTo>
                  <a:lnTo>
                    <a:pt x="15370" y="79493"/>
                  </a:lnTo>
                  <a:lnTo>
                    <a:pt x="53509" y="86579"/>
                  </a:lnTo>
                  <a:lnTo>
                    <a:pt x="108772" y="87383"/>
                  </a:lnTo>
                  <a:lnTo>
                    <a:pt x="175514" y="81432"/>
                  </a:lnTo>
                  <a:lnTo>
                    <a:pt x="241459" y="69544"/>
                  </a:lnTo>
                  <a:lnTo>
                    <a:pt x="294549" y="54172"/>
                  </a:lnTo>
                  <a:lnTo>
                    <a:pt x="329463" y="37266"/>
                  </a:lnTo>
                  <a:lnTo>
                    <a:pt x="340880" y="20777"/>
                  </a:lnTo>
                  <a:lnTo>
                    <a:pt x="325509" y="7889"/>
                  </a:lnTo>
                  <a:lnTo>
                    <a:pt x="287370" y="803"/>
                  </a:lnTo>
                  <a:lnTo>
                    <a:pt x="232108" y="0"/>
                  </a:lnTo>
                  <a:close/>
                </a:path>
              </a:pathLst>
            </a:custGeom>
            <a:solidFill>
              <a:srgbClr val="F5DD62"/>
            </a:solidFill>
          </p:spPr>
          <p:txBody>
            <a:bodyPr wrap="square" lIns="0" tIns="0" rIns="0" bIns="0" rtlCol="0"/>
            <a:lstStyle/>
            <a:p>
              <a:endParaRPr dirty="0"/>
            </a:p>
          </p:txBody>
        </p:sp>
        <p:sp>
          <p:nvSpPr>
            <p:cNvPr id="324" name="object 324"/>
            <p:cNvSpPr/>
            <p:nvPr/>
          </p:nvSpPr>
          <p:spPr>
            <a:xfrm>
              <a:off x="8374024" y="3078416"/>
              <a:ext cx="351155" cy="139700"/>
            </a:xfrm>
            <a:custGeom>
              <a:avLst/>
              <a:gdLst/>
              <a:ahLst/>
              <a:cxnLst/>
              <a:rect l="l" t="t" r="r" b="b"/>
              <a:pathLst>
                <a:path w="351154" h="139700">
                  <a:moveTo>
                    <a:pt x="350532" y="71818"/>
                  </a:moveTo>
                  <a:lnTo>
                    <a:pt x="340880" y="0"/>
                  </a:lnTo>
                  <a:lnTo>
                    <a:pt x="0" y="45821"/>
                  </a:lnTo>
                  <a:lnTo>
                    <a:pt x="9652" y="117652"/>
                  </a:lnTo>
                  <a:lnTo>
                    <a:pt x="25019" y="130543"/>
                  </a:lnTo>
                  <a:lnTo>
                    <a:pt x="63157" y="137629"/>
                  </a:lnTo>
                  <a:lnTo>
                    <a:pt x="72009" y="137769"/>
                  </a:lnTo>
                  <a:lnTo>
                    <a:pt x="77673" y="138811"/>
                  </a:lnTo>
                  <a:lnTo>
                    <a:pt x="117538" y="139395"/>
                  </a:lnTo>
                  <a:lnTo>
                    <a:pt x="165684" y="135089"/>
                  </a:lnTo>
                  <a:lnTo>
                    <a:pt x="175348" y="133350"/>
                  </a:lnTo>
                  <a:lnTo>
                    <a:pt x="185166" y="132473"/>
                  </a:lnTo>
                  <a:lnTo>
                    <a:pt x="251117" y="120599"/>
                  </a:lnTo>
                  <a:lnTo>
                    <a:pt x="304203" y="105232"/>
                  </a:lnTo>
                  <a:lnTo>
                    <a:pt x="339115" y="88315"/>
                  </a:lnTo>
                  <a:lnTo>
                    <a:pt x="350532" y="71818"/>
                  </a:lnTo>
                  <a:close/>
                </a:path>
              </a:pathLst>
            </a:custGeom>
            <a:solidFill>
              <a:srgbClr val="ECBB2C"/>
            </a:solidFill>
          </p:spPr>
          <p:txBody>
            <a:bodyPr wrap="square" lIns="0" tIns="0" rIns="0" bIns="0" rtlCol="0"/>
            <a:lstStyle/>
            <a:p>
              <a:endParaRPr dirty="0"/>
            </a:p>
          </p:txBody>
        </p:sp>
        <p:pic>
          <p:nvPicPr>
            <p:cNvPr id="325" name="object 325"/>
            <p:cNvPicPr/>
            <p:nvPr/>
          </p:nvPicPr>
          <p:blipFill>
            <a:blip r:embed="rId47" cstate="print"/>
            <a:stretch>
              <a:fillRect/>
            </a:stretch>
          </p:blipFill>
          <p:spPr>
            <a:xfrm>
              <a:off x="8598030" y="3078408"/>
              <a:ext cx="126530" cy="123367"/>
            </a:xfrm>
            <a:prstGeom prst="rect">
              <a:avLst/>
            </a:prstGeom>
          </p:spPr>
        </p:pic>
        <p:sp>
          <p:nvSpPr>
            <p:cNvPr id="326" name="object 326"/>
            <p:cNvSpPr/>
            <p:nvPr/>
          </p:nvSpPr>
          <p:spPr>
            <a:xfrm>
              <a:off x="8374027" y="3057632"/>
              <a:ext cx="340995" cy="87630"/>
            </a:xfrm>
            <a:custGeom>
              <a:avLst/>
              <a:gdLst/>
              <a:ahLst/>
              <a:cxnLst/>
              <a:rect l="l" t="t" r="r" b="b"/>
              <a:pathLst>
                <a:path w="340995" h="87630">
                  <a:moveTo>
                    <a:pt x="232108" y="0"/>
                  </a:moveTo>
                  <a:lnTo>
                    <a:pt x="165366" y="5956"/>
                  </a:lnTo>
                  <a:lnTo>
                    <a:pt x="99423" y="17837"/>
                  </a:lnTo>
                  <a:lnTo>
                    <a:pt x="46335" y="33206"/>
                  </a:lnTo>
                  <a:lnTo>
                    <a:pt x="11422" y="50110"/>
                  </a:lnTo>
                  <a:lnTo>
                    <a:pt x="0" y="66599"/>
                  </a:lnTo>
                  <a:lnTo>
                    <a:pt x="15370" y="79493"/>
                  </a:lnTo>
                  <a:lnTo>
                    <a:pt x="53509" y="86579"/>
                  </a:lnTo>
                  <a:lnTo>
                    <a:pt x="108772" y="87383"/>
                  </a:lnTo>
                  <a:lnTo>
                    <a:pt x="175514" y="81432"/>
                  </a:lnTo>
                  <a:lnTo>
                    <a:pt x="241459" y="69544"/>
                  </a:lnTo>
                  <a:lnTo>
                    <a:pt x="294549" y="54172"/>
                  </a:lnTo>
                  <a:lnTo>
                    <a:pt x="329463" y="37266"/>
                  </a:lnTo>
                  <a:lnTo>
                    <a:pt x="340880" y="20777"/>
                  </a:lnTo>
                  <a:lnTo>
                    <a:pt x="325509" y="7889"/>
                  </a:lnTo>
                  <a:lnTo>
                    <a:pt x="287370" y="803"/>
                  </a:lnTo>
                  <a:lnTo>
                    <a:pt x="232108" y="0"/>
                  </a:lnTo>
                  <a:close/>
                </a:path>
              </a:pathLst>
            </a:custGeom>
            <a:solidFill>
              <a:srgbClr val="F5DD62"/>
            </a:solidFill>
          </p:spPr>
          <p:txBody>
            <a:bodyPr wrap="square" lIns="0" tIns="0" rIns="0" bIns="0" rtlCol="0"/>
            <a:lstStyle/>
            <a:p>
              <a:endParaRPr dirty="0"/>
            </a:p>
          </p:txBody>
        </p:sp>
        <p:sp>
          <p:nvSpPr>
            <p:cNvPr id="327" name="object 327"/>
            <p:cNvSpPr/>
            <p:nvPr/>
          </p:nvSpPr>
          <p:spPr>
            <a:xfrm>
              <a:off x="8335759" y="2999739"/>
              <a:ext cx="351155" cy="138430"/>
            </a:xfrm>
            <a:custGeom>
              <a:avLst/>
              <a:gdLst/>
              <a:ahLst/>
              <a:cxnLst/>
              <a:rect l="l" t="t" r="r" b="b"/>
              <a:pathLst>
                <a:path w="351154" h="138430">
                  <a:moveTo>
                    <a:pt x="350532" y="71818"/>
                  </a:moveTo>
                  <a:lnTo>
                    <a:pt x="340880" y="0"/>
                  </a:lnTo>
                  <a:lnTo>
                    <a:pt x="0" y="45821"/>
                  </a:lnTo>
                  <a:lnTo>
                    <a:pt x="9652" y="117652"/>
                  </a:lnTo>
                  <a:lnTo>
                    <a:pt x="25019" y="130543"/>
                  </a:lnTo>
                  <a:lnTo>
                    <a:pt x="63157" y="137629"/>
                  </a:lnTo>
                  <a:lnTo>
                    <a:pt x="118427" y="138430"/>
                  </a:lnTo>
                  <a:lnTo>
                    <a:pt x="185166" y="132473"/>
                  </a:lnTo>
                  <a:lnTo>
                    <a:pt x="198691" y="130035"/>
                  </a:lnTo>
                  <a:lnTo>
                    <a:pt x="212356" y="128816"/>
                  </a:lnTo>
                  <a:lnTo>
                    <a:pt x="259930" y="120243"/>
                  </a:lnTo>
                  <a:lnTo>
                    <a:pt x="298234" y="109156"/>
                  </a:lnTo>
                  <a:lnTo>
                    <a:pt x="323418" y="96951"/>
                  </a:lnTo>
                  <a:lnTo>
                    <a:pt x="324497" y="95402"/>
                  </a:lnTo>
                  <a:lnTo>
                    <a:pt x="339115" y="88315"/>
                  </a:lnTo>
                  <a:lnTo>
                    <a:pt x="350532" y="71818"/>
                  </a:lnTo>
                  <a:close/>
                </a:path>
              </a:pathLst>
            </a:custGeom>
            <a:solidFill>
              <a:srgbClr val="ECBB2C"/>
            </a:solidFill>
          </p:spPr>
          <p:txBody>
            <a:bodyPr wrap="square" lIns="0" tIns="0" rIns="0" bIns="0" rtlCol="0"/>
            <a:lstStyle/>
            <a:p>
              <a:endParaRPr dirty="0"/>
            </a:p>
          </p:txBody>
        </p:sp>
        <p:pic>
          <p:nvPicPr>
            <p:cNvPr id="328" name="object 328"/>
            <p:cNvPicPr/>
            <p:nvPr/>
          </p:nvPicPr>
          <p:blipFill>
            <a:blip r:embed="rId47" cstate="print"/>
            <a:stretch>
              <a:fillRect/>
            </a:stretch>
          </p:blipFill>
          <p:spPr>
            <a:xfrm>
              <a:off x="8559764" y="2999724"/>
              <a:ext cx="126530" cy="123367"/>
            </a:xfrm>
            <a:prstGeom prst="rect">
              <a:avLst/>
            </a:prstGeom>
          </p:spPr>
        </p:pic>
        <p:sp>
          <p:nvSpPr>
            <p:cNvPr id="329" name="object 329"/>
            <p:cNvSpPr/>
            <p:nvPr/>
          </p:nvSpPr>
          <p:spPr>
            <a:xfrm>
              <a:off x="8335760" y="2978947"/>
              <a:ext cx="340995" cy="87630"/>
            </a:xfrm>
            <a:custGeom>
              <a:avLst/>
              <a:gdLst/>
              <a:ahLst/>
              <a:cxnLst/>
              <a:rect l="l" t="t" r="r" b="b"/>
              <a:pathLst>
                <a:path w="340995" h="87630">
                  <a:moveTo>
                    <a:pt x="232108" y="0"/>
                  </a:moveTo>
                  <a:lnTo>
                    <a:pt x="165366" y="5956"/>
                  </a:lnTo>
                  <a:lnTo>
                    <a:pt x="99423" y="17837"/>
                  </a:lnTo>
                  <a:lnTo>
                    <a:pt x="46335" y="33206"/>
                  </a:lnTo>
                  <a:lnTo>
                    <a:pt x="11422" y="50110"/>
                  </a:lnTo>
                  <a:lnTo>
                    <a:pt x="0" y="66599"/>
                  </a:lnTo>
                  <a:lnTo>
                    <a:pt x="15370" y="79493"/>
                  </a:lnTo>
                  <a:lnTo>
                    <a:pt x="53509" y="86579"/>
                  </a:lnTo>
                  <a:lnTo>
                    <a:pt x="108772" y="87383"/>
                  </a:lnTo>
                  <a:lnTo>
                    <a:pt x="175514" y="81432"/>
                  </a:lnTo>
                  <a:lnTo>
                    <a:pt x="241459" y="69544"/>
                  </a:lnTo>
                  <a:lnTo>
                    <a:pt x="294549" y="54172"/>
                  </a:lnTo>
                  <a:lnTo>
                    <a:pt x="329463" y="37266"/>
                  </a:lnTo>
                  <a:lnTo>
                    <a:pt x="340880" y="20777"/>
                  </a:lnTo>
                  <a:lnTo>
                    <a:pt x="325509" y="7889"/>
                  </a:lnTo>
                  <a:lnTo>
                    <a:pt x="287370" y="803"/>
                  </a:lnTo>
                  <a:lnTo>
                    <a:pt x="232108" y="0"/>
                  </a:lnTo>
                  <a:close/>
                </a:path>
              </a:pathLst>
            </a:custGeom>
            <a:solidFill>
              <a:srgbClr val="F5DD62"/>
            </a:solidFill>
          </p:spPr>
          <p:txBody>
            <a:bodyPr wrap="square" lIns="0" tIns="0" rIns="0" bIns="0" rtlCol="0"/>
            <a:lstStyle/>
            <a:p>
              <a:endParaRPr dirty="0"/>
            </a:p>
          </p:txBody>
        </p:sp>
        <p:sp>
          <p:nvSpPr>
            <p:cNvPr id="330" name="object 330"/>
            <p:cNvSpPr/>
            <p:nvPr/>
          </p:nvSpPr>
          <p:spPr>
            <a:xfrm>
              <a:off x="8383239" y="2991118"/>
              <a:ext cx="246379" cy="63500"/>
            </a:xfrm>
            <a:custGeom>
              <a:avLst/>
              <a:gdLst/>
              <a:ahLst/>
              <a:cxnLst/>
              <a:rect l="l" t="t" r="r" b="b"/>
              <a:pathLst>
                <a:path w="246379" h="63500">
                  <a:moveTo>
                    <a:pt x="167452" y="0"/>
                  </a:moveTo>
                  <a:lnTo>
                    <a:pt x="119303" y="4295"/>
                  </a:lnTo>
                  <a:lnTo>
                    <a:pt x="71730" y="12869"/>
                  </a:lnTo>
                  <a:lnTo>
                    <a:pt x="33429" y="23957"/>
                  </a:lnTo>
                  <a:lnTo>
                    <a:pt x="0" y="48047"/>
                  </a:lnTo>
                  <a:lnTo>
                    <a:pt x="11086" y="57346"/>
                  </a:lnTo>
                  <a:lnTo>
                    <a:pt x="38601" y="62457"/>
                  </a:lnTo>
                  <a:lnTo>
                    <a:pt x="78470" y="63036"/>
                  </a:lnTo>
                  <a:lnTo>
                    <a:pt x="126619" y="58740"/>
                  </a:lnTo>
                  <a:lnTo>
                    <a:pt x="174192" y="50172"/>
                  </a:lnTo>
                  <a:lnTo>
                    <a:pt x="212493" y="39084"/>
                  </a:lnTo>
                  <a:lnTo>
                    <a:pt x="237682" y="26886"/>
                  </a:lnTo>
                  <a:lnTo>
                    <a:pt x="245922" y="14989"/>
                  </a:lnTo>
                  <a:lnTo>
                    <a:pt x="234836" y="5690"/>
                  </a:lnTo>
                  <a:lnTo>
                    <a:pt x="207321" y="579"/>
                  </a:lnTo>
                  <a:lnTo>
                    <a:pt x="167452" y="0"/>
                  </a:lnTo>
                  <a:close/>
                </a:path>
              </a:pathLst>
            </a:custGeom>
            <a:solidFill>
              <a:srgbClr val="ECBB2C"/>
            </a:solidFill>
          </p:spPr>
          <p:txBody>
            <a:bodyPr wrap="square" lIns="0" tIns="0" rIns="0" bIns="0" rtlCol="0"/>
            <a:lstStyle/>
            <a:p>
              <a:endParaRPr dirty="0"/>
            </a:p>
          </p:txBody>
        </p:sp>
        <p:sp>
          <p:nvSpPr>
            <p:cNvPr id="331" name="object 331"/>
            <p:cNvSpPr/>
            <p:nvPr/>
          </p:nvSpPr>
          <p:spPr>
            <a:xfrm>
              <a:off x="7767045" y="3243891"/>
              <a:ext cx="575310" cy="181610"/>
            </a:xfrm>
            <a:custGeom>
              <a:avLst/>
              <a:gdLst/>
              <a:ahLst/>
              <a:cxnLst/>
              <a:rect l="l" t="t" r="r" b="b"/>
              <a:pathLst>
                <a:path w="575309" h="181610">
                  <a:moveTo>
                    <a:pt x="95821" y="0"/>
                  </a:moveTo>
                  <a:lnTo>
                    <a:pt x="1780" y="15694"/>
                  </a:lnTo>
                  <a:lnTo>
                    <a:pt x="0" y="62989"/>
                  </a:lnTo>
                  <a:lnTo>
                    <a:pt x="27112" y="95972"/>
                  </a:lnTo>
                  <a:lnTo>
                    <a:pt x="108052" y="130139"/>
                  </a:lnTo>
                  <a:lnTo>
                    <a:pt x="267756" y="180984"/>
                  </a:lnTo>
                  <a:lnTo>
                    <a:pt x="575147" y="129905"/>
                  </a:lnTo>
                  <a:lnTo>
                    <a:pt x="487043" y="100880"/>
                  </a:lnTo>
                  <a:lnTo>
                    <a:pt x="292421" y="42986"/>
                  </a:lnTo>
                  <a:lnTo>
                    <a:pt x="95821" y="0"/>
                  </a:lnTo>
                  <a:close/>
                </a:path>
              </a:pathLst>
            </a:custGeom>
            <a:solidFill>
              <a:srgbClr val="DEA368"/>
            </a:solidFill>
          </p:spPr>
          <p:txBody>
            <a:bodyPr wrap="square" lIns="0" tIns="0" rIns="0" bIns="0" rtlCol="0"/>
            <a:lstStyle/>
            <a:p>
              <a:endParaRPr dirty="0"/>
            </a:p>
          </p:txBody>
        </p:sp>
        <p:sp>
          <p:nvSpPr>
            <p:cNvPr id="332" name="object 332"/>
            <p:cNvSpPr/>
            <p:nvPr/>
          </p:nvSpPr>
          <p:spPr>
            <a:xfrm>
              <a:off x="8137654" y="3232444"/>
              <a:ext cx="351155" cy="138430"/>
            </a:xfrm>
            <a:custGeom>
              <a:avLst/>
              <a:gdLst/>
              <a:ahLst/>
              <a:cxnLst/>
              <a:rect l="l" t="t" r="r" b="b"/>
              <a:pathLst>
                <a:path w="351154" h="138429">
                  <a:moveTo>
                    <a:pt x="340880" y="0"/>
                  </a:moveTo>
                  <a:lnTo>
                    <a:pt x="0" y="45821"/>
                  </a:lnTo>
                  <a:lnTo>
                    <a:pt x="9652" y="117652"/>
                  </a:lnTo>
                  <a:lnTo>
                    <a:pt x="25022" y="130541"/>
                  </a:lnTo>
                  <a:lnTo>
                    <a:pt x="63161" y="137626"/>
                  </a:lnTo>
                  <a:lnTo>
                    <a:pt x="118424" y="138430"/>
                  </a:lnTo>
                  <a:lnTo>
                    <a:pt x="185166" y="132473"/>
                  </a:lnTo>
                  <a:lnTo>
                    <a:pt x="251111" y="120592"/>
                  </a:lnTo>
                  <a:lnTo>
                    <a:pt x="304201" y="105222"/>
                  </a:lnTo>
                  <a:lnTo>
                    <a:pt x="339115" y="88314"/>
                  </a:lnTo>
                  <a:lnTo>
                    <a:pt x="350532" y="71818"/>
                  </a:lnTo>
                  <a:lnTo>
                    <a:pt x="340880" y="0"/>
                  </a:lnTo>
                  <a:close/>
                </a:path>
              </a:pathLst>
            </a:custGeom>
            <a:solidFill>
              <a:srgbClr val="ECBB2C"/>
            </a:solidFill>
          </p:spPr>
          <p:txBody>
            <a:bodyPr wrap="square" lIns="0" tIns="0" rIns="0" bIns="0" rtlCol="0"/>
            <a:lstStyle/>
            <a:p>
              <a:endParaRPr dirty="0"/>
            </a:p>
          </p:txBody>
        </p:sp>
        <p:pic>
          <p:nvPicPr>
            <p:cNvPr id="333" name="object 333"/>
            <p:cNvPicPr/>
            <p:nvPr/>
          </p:nvPicPr>
          <p:blipFill>
            <a:blip r:embed="rId46" cstate="print"/>
            <a:stretch>
              <a:fillRect/>
            </a:stretch>
          </p:blipFill>
          <p:spPr>
            <a:xfrm>
              <a:off x="8361654" y="3232438"/>
              <a:ext cx="126530" cy="123367"/>
            </a:xfrm>
            <a:prstGeom prst="rect">
              <a:avLst/>
            </a:prstGeom>
          </p:spPr>
        </p:pic>
        <p:sp>
          <p:nvSpPr>
            <p:cNvPr id="334" name="object 334"/>
            <p:cNvSpPr/>
            <p:nvPr/>
          </p:nvSpPr>
          <p:spPr>
            <a:xfrm>
              <a:off x="8137650" y="3211662"/>
              <a:ext cx="340995" cy="87630"/>
            </a:xfrm>
            <a:custGeom>
              <a:avLst/>
              <a:gdLst/>
              <a:ahLst/>
              <a:cxnLst/>
              <a:rect l="l" t="t" r="r" b="b"/>
              <a:pathLst>
                <a:path w="340995" h="87629">
                  <a:moveTo>
                    <a:pt x="232108" y="0"/>
                  </a:moveTo>
                  <a:lnTo>
                    <a:pt x="165366" y="5956"/>
                  </a:lnTo>
                  <a:lnTo>
                    <a:pt x="99423" y="17837"/>
                  </a:lnTo>
                  <a:lnTo>
                    <a:pt x="46335" y="33206"/>
                  </a:lnTo>
                  <a:lnTo>
                    <a:pt x="11422" y="50110"/>
                  </a:lnTo>
                  <a:lnTo>
                    <a:pt x="0" y="66599"/>
                  </a:lnTo>
                  <a:lnTo>
                    <a:pt x="15370" y="79493"/>
                  </a:lnTo>
                  <a:lnTo>
                    <a:pt x="53509" y="86579"/>
                  </a:lnTo>
                  <a:lnTo>
                    <a:pt x="108772" y="87383"/>
                  </a:lnTo>
                  <a:lnTo>
                    <a:pt x="175514" y="81432"/>
                  </a:lnTo>
                  <a:lnTo>
                    <a:pt x="241459" y="69544"/>
                  </a:lnTo>
                  <a:lnTo>
                    <a:pt x="294549" y="54172"/>
                  </a:lnTo>
                  <a:lnTo>
                    <a:pt x="329463" y="37266"/>
                  </a:lnTo>
                  <a:lnTo>
                    <a:pt x="340880" y="20777"/>
                  </a:lnTo>
                  <a:lnTo>
                    <a:pt x="325509" y="7889"/>
                  </a:lnTo>
                  <a:lnTo>
                    <a:pt x="287370" y="803"/>
                  </a:lnTo>
                  <a:lnTo>
                    <a:pt x="232108" y="0"/>
                  </a:lnTo>
                  <a:close/>
                </a:path>
              </a:pathLst>
            </a:custGeom>
            <a:solidFill>
              <a:srgbClr val="F5DD62"/>
            </a:solidFill>
          </p:spPr>
          <p:txBody>
            <a:bodyPr wrap="square" lIns="0" tIns="0" rIns="0" bIns="0" rtlCol="0"/>
            <a:lstStyle/>
            <a:p>
              <a:endParaRPr dirty="0"/>
            </a:p>
          </p:txBody>
        </p:sp>
        <p:sp>
          <p:nvSpPr>
            <p:cNvPr id="335" name="object 335"/>
            <p:cNvSpPr/>
            <p:nvPr/>
          </p:nvSpPr>
          <p:spPr>
            <a:xfrm>
              <a:off x="8146059" y="3147491"/>
              <a:ext cx="351155" cy="139700"/>
            </a:xfrm>
            <a:custGeom>
              <a:avLst/>
              <a:gdLst/>
              <a:ahLst/>
              <a:cxnLst/>
              <a:rect l="l" t="t" r="r" b="b"/>
              <a:pathLst>
                <a:path w="351154" h="139700">
                  <a:moveTo>
                    <a:pt x="350532" y="71818"/>
                  </a:moveTo>
                  <a:lnTo>
                    <a:pt x="340880" y="0"/>
                  </a:lnTo>
                  <a:lnTo>
                    <a:pt x="0" y="45821"/>
                  </a:lnTo>
                  <a:lnTo>
                    <a:pt x="9652" y="117652"/>
                  </a:lnTo>
                  <a:lnTo>
                    <a:pt x="25019" y="130543"/>
                  </a:lnTo>
                  <a:lnTo>
                    <a:pt x="63157" y="137629"/>
                  </a:lnTo>
                  <a:lnTo>
                    <a:pt x="72009" y="137769"/>
                  </a:lnTo>
                  <a:lnTo>
                    <a:pt x="77673" y="138811"/>
                  </a:lnTo>
                  <a:lnTo>
                    <a:pt x="117538" y="139382"/>
                  </a:lnTo>
                  <a:lnTo>
                    <a:pt x="165684" y="135089"/>
                  </a:lnTo>
                  <a:lnTo>
                    <a:pt x="175323" y="133362"/>
                  </a:lnTo>
                  <a:lnTo>
                    <a:pt x="185166" y="132473"/>
                  </a:lnTo>
                  <a:lnTo>
                    <a:pt x="251104" y="120586"/>
                  </a:lnTo>
                  <a:lnTo>
                    <a:pt x="304203" y="105219"/>
                  </a:lnTo>
                  <a:lnTo>
                    <a:pt x="339115" y="88315"/>
                  </a:lnTo>
                  <a:lnTo>
                    <a:pt x="350532" y="71818"/>
                  </a:lnTo>
                  <a:close/>
                </a:path>
              </a:pathLst>
            </a:custGeom>
            <a:solidFill>
              <a:srgbClr val="ECBB2C"/>
            </a:solidFill>
          </p:spPr>
          <p:txBody>
            <a:bodyPr wrap="square" lIns="0" tIns="0" rIns="0" bIns="0" rtlCol="0"/>
            <a:lstStyle/>
            <a:p>
              <a:endParaRPr dirty="0"/>
            </a:p>
          </p:txBody>
        </p:sp>
        <p:pic>
          <p:nvPicPr>
            <p:cNvPr id="336" name="object 336"/>
            <p:cNvPicPr/>
            <p:nvPr/>
          </p:nvPicPr>
          <p:blipFill>
            <a:blip r:embed="rId47" cstate="print"/>
            <a:stretch>
              <a:fillRect/>
            </a:stretch>
          </p:blipFill>
          <p:spPr>
            <a:xfrm>
              <a:off x="8370063" y="3147479"/>
              <a:ext cx="126530" cy="123367"/>
            </a:xfrm>
            <a:prstGeom prst="rect">
              <a:avLst/>
            </a:prstGeom>
          </p:spPr>
        </p:pic>
        <p:sp>
          <p:nvSpPr>
            <p:cNvPr id="337" name="object 337"/>
            <p:cNvSpPr/>
            <p:nvPr/>
          </p:nvSpPr>
          <p:spPr>
            <a:xfrm>
              <a:off x="8146060" y="3126701"/>
              <a:ext cx="340995" cy="87630"/>
            </a:xfrm>
            <a:custGeom>
              <a:avLst/>
              <a:gdLst/>
              <a:ahLst/>
              <a:cxnLst/>
              <a:rect l="l" t="t" r="r" b="b"/>
              <a:pathLst>
                <a:path w="340995" h="87630">
                  <a:moveTo>
                    <a:pt x="232108" y="0"/>
                  </a:moveTo>
                  <a:lnTo>
                    <a:pt x="165366" y="5956"/>
                  </a:lnTo>
                  <a:lnTo>
                    <a:pt x="99423" y="17837"/>
                  </a:lnTo>
                  <a:lnTo>
                    <a:pt x="46335" y="33206"/>
                  </a:lnTo>
                  <a:lnTo>
                    <a:pt x="11422" y="50110"/>
                  </a:lnTo>
                  <a:lnTo>
                    <a:pt x="0" y="66599"/>
                  </a:lnTo>
                  <a:lnTo>
                    <a:pt x="15370" y="79493"/>
                  </a:lnTo>
                  <a:lnTo>
                    <a:pt x="53509" y="86579"/>
                  </a:lnTo>
                  <a:lnTo>
                    <a:pt x="108772" y="87383"/>
                  </a:lnTo>
                  <a:lnTo>
                    <a:pt x="175514" y="81432"/>
                  </a:lnTo>
                  <a:lnTo>
                    <a:pt x="241459" y="69544"/>
                  </a:lnTo>
                  <a:lnTo>
                    <a:pt x="294549" y="54172"/>
                  </a:lnTo>
                  <a:lnTo>
                    <a:pt x="329463" y="37266"/>
                  </a:lnTo>
                  <a:lnTo>
                    <a:pt x="340880" y="20777"/>
                  </a:lnTo>
                  <a:lnTo>
                    <a:pt x="325509" y="7889"/>
                  </a:lnTo>
                  <a:lnTo>
                    <a:pt x="287370" y="803"/>
                  </a:lnTo>
                  <a:lnTo>
                    <a:pt x="232108" y="0"/>
                  </a:lnTo>
                  <a:close/>
                </a:path>
              </a:pathLst>
            </a:custGeom>
            <a:solidFill>
              <a:srgbClr val="F5DD62"/>
            </a:solidFill>
          </p:spPr>
          <p:txBody>
            <a:bodyPr wrap="square" lIns="0" tIns="0" rIns="0" bIns="0" rtlCol="0"/>
            <a:lstStyle/>
            <a:p>
              <a:endParaRPr dirty="0"/>
            </a:p>
          </p:txBody>
        </p:sp>
        <p:sp>
          <p:nvSpPr>
            <p:cNvPr id="338" name="object 338"/>
            <p:cNvSpPr/>
            <p:nvPr/>
          </p:nvSpPr>
          <p:spPr>
            <a:xfrm>
              <a:off x="8107794" y="3068802"/>
              <a:ext cx="351155" cy="138430"/>
            </a:xfrm>
            <a:custGeom>
              <a:avLst/>
              <a:gdLst/>
              <a:ahLst/>
              <a:cxnLst/>
              <a:rect l="l" t="t" r="r" b="b"/>
              <a:pathLst>
                <a:path w="351154" h="138430">
                  <a:moveTo>
                    <a:pt x="350532" y="71818"/>
                  </a:moveTo>
                  <a:lnTo>
                    <a:pt x="340880" y="0"/>
                  </a:lnTo>
                  <a:lnTo>
                    <a:pt x="0" y="45821"/>
                  </a:lnTo>
                  <a:lnTo>
                    <a:pt x="9652" y="117652"/>
                  </a:lnTo>
                  <a:lnTo>
                    <a:pt x="25019" y="130543"/>
                  </a:lnTo>
                  <a:lnTo>
                    <a:pt x="63157" y="137629"/>
                  </a:lnTo>
                  <a:lnTo>
                    <a:pt x="118414" y="138430"/>
                  </a:lnTo>
                  <a:lnTo>
                    <a:pt x="185166" y="132473"/>
                  </a:lnTo>
                  <a:lnTo>
                    <a:pt x="198729" y="130035"/>
                  </a:lnTo>
                  <a:lnTo>
                    <a:pt x="212356" y="128816"/>
                  </a:lnTo>
                  <a:lnTo>
                    <a:pt x="259930" y="120243"/>
                  </a:lnTo>
                  <a:lnTo>
                    <a:pt x="298234" y="109156"/>
                  </a:lnTo>
                  <a:lnTo>
                    <a:pt x="323418" y="96964"/>
                  </a:lnTo>
                  <a:lnTo>
                    <a:pt x="324497" y="95402"/>
                  </a:lnTo>
                  <a:lnTo>
                    <a:pt x="339115" y="88315"/>
                  </a:lnTo>
                  <a:lnTo>
                    <a:pt x="350532" y="71818"/>
                  </a:lnTo>
                  <a:close/>
                </a:path>
              </a:pathLst>
            </a:custGeom>
            <a:solidFill>
              <a:srgbClr val="ECBB2C"/>
            </a:solidFill>
          </p:spPr>
          <p:txBody>
            <a:bodyPr wrap="square" lIns="0" tIns="0" rIns="0" bIns="0" rtlCol="0"/>
            <a:lstStyle/>
            <a:p>
              <a:endParaRPr dirty="0"/>
            </a:p>
          </p:txBody>
        </p:sp>
        <p:pic>
          <p:nvPicPr>
            <p:cNvPr id="339" name="object 339"/>
            <p:cNvPicPr/>
            <p:nvPr/>
          </p:nvPicPr>
          <p:blipFill>
            <a:blip r:embed="rId47" cstate="print"/>
            <a:stretch>
              <a:fillRect/>
            </a:stretch>
          </p:blipFill>
          <p:spPr>
            <a:xfrm>
              <a:off x="8331797" y="3068793"/>
              <a:ext cx="126530" cy="123367"/>
            </a:xfrm>
            <a:prstGeom prst="rect">
              <a:avLst/>
            </a:prstGeom>
          </p:spPr>
        </p:pic>
        <p:sp>
          <p:nvSpPr>
            <p:cNvPr id="340" name="object 340"/>
            <p:cNvSpPr/>
            <p:nvPr/>
          </p:nvSpPr>
          <p:spPr>
            <a:xfrm>
              <a:off x="8107792" y="3048017"/>
              <a:ext cx="340995" cy="87630"/>
            </a:xfrm>
            <a:custGeom>
              <a:avLst/>
              <a:gdLst/>
              <a:ahLst/>
              <a:cxnLst/>
              <a:rect l="l" t="t" r="r" b="b"/>
              <a:pathLst>
                <a:path w="340995" h="87630">
                  <a:moveTo>
                    <a:pt x="232108" y="0"/>
                  </a:moveTo>
                  <a:lnTo>
                    <a:pt x="165366" y="5956"/>
                  </a:lnTo>
                  <a:lnTo>
                    <a:pt x="99423" y="17837"/>
                  </a:lnTo>
                  <a:lnTo>
                    <a:pt x="46335" y="33206"/>
                  </a:lnTo>
                  <a:lnTo>
                    <a:pt x="11422" y="50110"/>
                  </a:lnTo>
                  <a:lnTo>
                    <a:pt x="0" y="66599"/>
                  </a:lnTo>
                  <a:lnTo>
                    <a:pt x="15370" y="79493"/>
                  </a:lnTo>
                  <a:lnTo>
                    <a:pt x="53509" y="86579"/>
                  </a:lnTo>
                  <a:lnTo>
                    <a:pt x="108772" y="87383"/>
                  </a:lnTo>
                  <a:lnTo>
                    <a:pt x="175514" y="81432"/>
                  </a:lnTo>
                  <a:lnTo>
                    <a:pt x="241459" y="69544"/>
                  </a:lnTo>
                  <a:lnTo>
                    <a:pt x="294549" y="54172"/>
                  </a:lnTo>
                  <a:lnTo>
                    <a:pt x="329463" y="37266"/>
                  </a:lnTo>
                  <a:lnTo>
                    <a:pt x="340880" y="20777"/>
                  </a:lnTo>
                  <a:lnTo>
                    <a:pt x="325509" y="7889"/>
                  </a:lnTo>
                  <a:lnTo>
                    <a:pt x="287370" y="803"/>
                  </a:lnTo>
                  <a:lnTo>
                    <a:pt x="232108" y="0"/>
                  </a:lnTo>
                  <a:close/>
                </a:path>
              </a:pathLst>
            </a:custGeom>
            <a:solidFill>
              <a:srgbClr val="F5DD62"/>
            </a:solidFill>
          </p:spPr>
          <p:txBody>
            <a:bodyPr wrap="square" lIns="0" tIns="0" rIns="0" bIns="0" rtlCol="0"/>
            <a:lstStyle/>
            <a:p>
              <a:endParaRPr dirty="0"/>
            </a:p>
          </p:txBody>
        </p:sp>
        <p:sp>
          <p:nvSpPr>
            <p:cNvPr id="341" name="object 341"/>
            <p:cNvSpPr/>
            <p:nvPr/>
          </p:nvSpPr>
          <p:spPr>
            <a:xfrm>
              <a:off x="8134413" y="2990240"/>
              <a:ext cx="351155" cy="138430"/>
            </a:xfrm>
            <a:custGeom>
              <a:avLst/>
              <a:gdLst/>
              <a:ahLst/>
              <a:cxnLst/>
              <a:rect l="l" t="t" r="r" b="b"/>
              <a:pathLst>
                <a:path w="351154" h="138430">
                  <a:moveTo>
                    <a:pt x="350532" y="71818"/>
                  </a:moveTo>
                  <a:lnTo>
                    <a:pt x="340880" y="0"/>
                  </a:lnTo>
                  <a:lnTo>
                    <a:pt x="0" y="45821"/>
                  </a:lnTo>
                  <a:lnTo>
                    <a:pt x="9652" y="117652"/>
                  </a:lnTo>
                  <a:lnTo>
                    <a:pt x="25019" y="130543"/>
                  </a:lnTo>
                  <a:lnTo>
                    <a:pt x="63157" y="137629"/>
                  </a:lnTo>
                  <a:lnTo>
                    <a:pt x="118427" y="138430"/>
                  </a:lnTo>
                  <a:lnTo>
                    <a:pt x="185166" y="132473"/>
                  </a:lnTo>
                  <a:lnTo>
                    <a:pt x="251104" y="120599"/>
                  </a:lnTo>
                  <a:lnTo>
                    <a:pt x="304203" y="105219"/>
                  </a:lnTo>
                  <a:lnTo>
                    <a:pt x="339115" y="88315"/>
                  </a:lnTo>
                  <a:lnTo>
                    <a:pt x="350532" y="71818"/>
                  </a:lnTo>
                  <a:close/>
                </a:path>
              </a:pathLst>
            </a:custGeom>
            <a:solidFill>
              <a:srgbClr val="ECBB2C"/>
            </a:solidFill>
          </p:spPr>
          <p:txBody>
            <a:bodyPr wrap="square" lIns="0" tIns="0" rIns="0" bIns="0" rtlCol="0"/>
            <a:lstStyle/>
            <a:p>
              <a:endParaRPr dirty="0"/>
            </a:p>
          </p:txBody>
        </p:sp>
        <p:pic>
          <p:nvPicPr>
            <p:cNvPr id="342" name="object 342"/>
            <p:cNvPicPr/>
            <p:nvPr/>
          </p:nvPicPr>
          <p:blipFill>
            <a:blip r:embed="rId47" cstate="print"/>
            <a:stretch>
              <a:fillRect/>
            </a:stretch>
          </p:blipFill>
          <p:spPr>
            <a:xfrm>
              <a:off x="8358417" y="2990230"/>
              <a:ext cx="126530" cy="123367"/>
            </a:xfrm>
            <a:prstGeom prst="rect">
              <a:avLst/>
            </a:prstGeom>
          </p:spPr>
        </p:pic>
        <p:sp>
          <p:nvSpPr>
            <p:cNvPr id="343" name="object 343"/>
            <p:cNvSpPr/>
            <p:nvPr/>
          </p:nvSpPr>
          <p:spPr>
            <a:xfrm>
              <a:off x="8134413" y="2969452"/>
              <a:ext cx="340995" cy="87630"/>
            </a:xfrm>
            <a:custGeom>
              <a:avLst/>
              <a:gdLst/>
              <a:ahLst/>
              <a:cxnLst/>
              <a:rect l="l" t="t" r="r" b="b"/>
              <a:pathLst>
                <a:path w="340995" h="87630">
                  <a:moveTo>
                    <a:pt x="232108" y="0"/>
                  </a:moveTo>
                  <a:lnTo>
                    <a:pt x="165366" y="5956"/>
                  </a:lnTo>
                  <a:lnTo>
                    <a:pt x="99423" y="17837"/>
                  </a:lnTo>
                  <a:lnTo>
                    <a:pt x="46335" y="33206"/>
                  </a:lnTo>
                  <a:lnTo>
                    <a:pt x="11422" y="50110"/>
                  </a:lnTo>
                  <a:lnTo>
                    <a:pt x="0" y="66599"/>
                  </a:lnTo>
                  <a:lnTo>
                    <a:pt x="15370" y="79493"/>
                  </a:lnTo>
                  <a:lnTo>
                    <a:pt x="53509" y="86579"/>
                  </a:lnTo>
                  <a:lnTo>
                    <a:pt x="108772" y="87383"/>
                  </a:lnTo>
                  <a:lnTo>
                    <a:pt x="175514" y="81432"/>
                  </a:lnTo>
                  <a:lnTo>
                    <a:pt x="241459" y="69544"/>
                  </a:lnTo>
                  <a:lnTo>
                    <a:pt x="294549" y="54172"/>
                  </a:lnTo>
                  <a:lnTo>
                    <a:pt x="329463" y="37266"/>
                  </a:lnTo>
                  <a:lnTo>
                    <a:pt x="340880" y="20777"/>
                  </a:lnTo>
                  <a:lnTo>
                    <a:pt x="325509" y="7889"/>
                  </a:lnTo>
                  <a:lnTo>
                    <a:pt x="287370" y="803"/>
                  </a:lnTo>
                  <a:lnTo>
                    <a:pt x="232108" y="0"/>
                  </a:lnTo>
                  <a:close/>
                </a:path>
              </a:pathLst>
            </a:custGeom>
            <a:solidFill>
              <a:srgbClr val="F5DD62"/>
            </a:solidFill>
          </p:spPr>
          <p:txBody>
            <a:bodyPr wrap="square" lIns="0" tIns="0" rIns="0" bIns="0" rtlCol="0"/>
            <a:lstStyle/>
            <a:p>
              <a:endParaRPr dirty="0"/>
            </a:p>
          </p:txBody>
        </p:sp>
        <p:sp>
          <p:nvSpPr>
            <p:cNvPr id="344" name="object 344"/>
            <p:cNvSpPr/>
            <p:nvPr/>
          </p:nvSpPr>
          <p:spPr>
            <a:xfrm>
              <a:off x="7977835" y="2981629"/>
              <a:ext cx="450215" cy="409575"/>
            </a:xfrm>
            <a:custGeom>
              <a:avLst/>
              <a:gdLst/>
              <a:ahLst/>
              <a:cxnLst/>
              <a:rect l="l" t="t" r="r" b="b"/>
              <a:pathLst>
                <a:path w="450215" h="409575">
                  <a:moveTo>
                    <a:pt x="185686" y="138353"/>
                  </a:moveTo>
                  <a:lnTo>
                    <a:pt x="185635" y="99555"/>
                  </a:lnTo>
                  <a:lnTo>
                    <a:pt x="175742" y="82105"/>
                  </a:lnTo>
                  <a:lnTo>
                    <a:pt x="106857" y="59588"/>
                  </a:lnTo>
                  <a:lnTo>
                    <a:pt x="0" y="386511"/>
                  </a:lnTo>
                  <a:lnTo>
                    <a:pt x="68884" y="409028"/>
                  </a:lnTo>
                  <a:lnTo>
                    <a:pt x="87172" y="400786"/>
                  </a:lnTo>
                  <a:lnTo>
                    <a:pt x="110134" y="369519"/>
                  </a:lnTo>
                  <a:lnTo>
                    <a:pt x="134874" y="320103"/>
                  </a:lnTo>
                  <a:lnTo>
                    <a:pt x="158508" y="257390"/>
                  </a:lnTo>
                  <a:lnTo>
                    <a:pt x="176466" y="192849"/>
                  </a:lnTo>
                  <a:lnTo>
                    <a:pt x="185686" y="138353"/>
                  </a:lnTo>
                  <a:close/>
                </a:path>
                <a:path w="450215" h="409575">
                  <a:moveTo>
                    <a:pt x="449973" y="14986"/>
                  </a:moveTo>
                  <a:lnTo>
                    <a:pt x="438886" y="5689"/>
                  </a:lnTo>
                  <a:lnTo>
                    <a:pt x="411378" y="584"/>
                  </a:lnTo>
                  <a:lnTo>
                    <a:pt x="371500" y="0"/>
                  </a:lnTo>
                  <a:lnTo>
                    <a:pt x="323354" y="4292"/>
                  </a:lnTo>
                  <a:lnTo>
                    <a:pt x="275780" y="12877"/>
                  </a:lnTo>
                  <a:lnTo>
                    <a:pt x="237477" y="23964"/>
                  </a:lnTo>
                  <a:lnTo>
                    <a:pt x="212293" y="36156"/>
                  </a:lnTo>
                  <a:lnTo>
                    <a:pt x="204050" y="48044"/>
                  </a:lnTo>
                  <a:lnTo>
                    <a:pt x="215138" y="57353"/>
                  </a:lnTo>
                  <a:lnTo>
                    <a:pt x="242658" y="62458"/>
                  </a:lnTo>
                  <a:lnTo>
                    <a:pt x="282524" y="63042"/>
                  </a:lnTo>
                  <a:lnTo>
                    <a:pt x="330669" y="58737"/>
                  </a:lnTo>
                  <a:lnTo>
                    <a:pt x="378244" y="50177"/>
                  </a:lnTo>
                  <a:lnTo>
                    <a:pt x="416547" y="39090"/>
                  </a:lnTo>
                  <a:lnTo>
                    <a:pt x="441731" y="26885"/>
                  </a:lnTo>
                  <a:lnTo>
                    <a:pt x="449973" y="14986"/>
                  </a:lnTo>
                  <a:close/>
                </a:path>
              </a:pathLst>
            </a:custGeom>
            <a:solidFill>
              <a:srgbClr val="ECBB2C"/>
            </a:solidFill>
          </p:spPr>
          <p:txBody>
            <a:bodyPr wrap="square" lIns="0" tIns="0" rIns="0" bIns="0" rtlCol="0"/>
            <a:lstStyle/>
            <a:p>
              <a:endParaRPr dirty="0"/>
            </a:p>
          </p:txBody>
        </p:sp>
        <p:pic>
          <p:nvPicPr>
            <p:cNvPr id="345" name="object 345"/>
            <p:cNvPicPr/>
            <p:nvPr/>
          </p:nvPicPr>
          <p:blipFill>
            <a:blip r:embed="rId48" cstate="print"/>
            <a:stretch>
              <a:fillRect/>
            </a:stretch>
          </p:blipFill>
          <p:spPr>
            <a:xfrm>
              <a:off x="8069028" y="3041216"/>
              <a:ext cx="94503" cy="242950"/>
            </a:xfrm>
            <a:prstGeom prst="rect">
              <a:avLst/>
            </a:prstGeom>
          </p:spPr>
        </p:pic>
        <p:sp>
          <p:nvSpPr>
            <p:cNvPr id="346" name="object 346"/>
            <p:cNvSpPr/>
            <p:nvPr/>
          </p:nvSpPr>
          <p:spPr>
            <a:xfrm>
              <a:off x="7967899" y="3041218"/>
              <a:ext cx="127000" cy="327025"/>
            </a:xfrm>
            <a:custGeom>
              <a:avLst/>
              <a:gdLst/>
              <a:ahLst/>
              <a:cxnLst/>
              <a:rect l="l" t="t" r="r" b="b"/>
              <a:pathLst>
                <a:path w="127000" h="327025">
                  <a:moveTo>
                    <a:pt x="116800" y="0"/>
                  </a:moveTo>
                  <a:lnTo>
                    <a:pt x="75555" y="39512"/>
                  </a:lnTo>
                  <a:lnTo>
                    <a:pt x="50815" y="88932"/>
                  </a:lnTo>
                  <a:lnTo>
                    <a:pt x="27176" y="151625"/>
                  </a:lnTo>
                  <a:lnTo>
                    <a:pt x="9226" y="216186"/>
                  </a:lnTo>
                  <a:lnTo>
                    <a:pt x="0" y="270683"/>
                  </a:lnTo>
                  <a:lnTo>
                    <a:pt x="53" y="309475"/>
                  </a:lnTo>
                  <a:lnTo>
                    <a:pt x="9942" y="326923"/>
                  </a:lnTo>
                  <a:lnTo>
                    <a:pt x="28230" y="318680"/>
                  </a:lnTo>
                  <a:lnTo>
                    <a:pt x="51187" y="287410"/>
                  </a:lnTo>
                  <a:lnTo>
                    <a:pt x="75927" y="237990"/>
                  </a:lnTo>
                  <a:lnTo>
                    <a:pt x="99566" y="175298"/>
                  </a:lnTo>
                  <a:lnTo>
                    <a:pt x="117516" y="110737"/>
                  </a:lnTo>
                  <a:lnTo>
                    <a:pt x="126742" y="56240"/>
                  </a:lnTo>
                  <a:lnTo>
                    <a:pt x="126689" y="17448"/>
                  </a:lnTo>
                  <a:lnTo>
                    <a:pt x="116800" y="0"/>
                  </a:lnTo>
                  <a:close/>
                </a:path>
              </a:pathLst>
            </a:custGeom>
            <a:solidFill>
              <a:srgbClr val="F5DD62"/>
            </a:solidFill>
          </p:spPr>
          <p:txBody>
            <a:bodyPr wrap="square" lIns="0" tIns="0" rIns="0" bIns="0" rtlCol="0"/>
            <a:lstStyle/>
            <a:p>
              <a:endParaRPr dirty="0"/>
            </a:p>
          </p:txBody>
        </p:sp>
        <p:pic>
          <p:nvPicPr>
            <p:cNvPr id="347" name="object 347"/>
            <p:cNvPicPr/>
            <p:nvPr/>
          </p:nvPicPr>
          <p:blipFill>
            <a:blip r:embed="rId49" cstate="print"/>
            <a:stretch>
              <a:fillRect/>
            </a:stretch>
          </p:blipFill>
          <p:spPr>
            <a:xfrm>
              <a:off x="7985551" y="3086754"/>
              <a:ext cx="91440" cy="235851"/>
            </a:xfrm>
            <a:prstGeom prst="rect">
              <a:avLst/>
            </a:prstGeom>
          </p:spPr>
        </p:pic>
        <p:sp>
          <p:nvSpPr>
            <p:cNvPr id="348" name="object 348"/>
            <p:cNvSpPr/>
            <p:nvPr/>
          </p:nvSpPr>
          <p:spPr>
            <a:xfrm>
              <a:off x="8029557" y="2929347"/>
              <a:ext cx="351155" cy="138430"/>
            </a:xfrm>
            <a:custGeom>
              <a:avLst/>
              <a:gdLst/>
              <a:ahLst/>
              <a:cxnLst/>
              <a:rect l="l" t="t" r="r" b="b"/>
              <a:pathLst>
                <a:path w="351154" h="138430">
                  <a:moveTo>
                    <a:pt x="340880" y="0"/>
                  </a:moveTo>
                  <a:lnTo>
                    <a:pt x="0" y="45821"/>
                  </a:lnTo>
                  <a:lnTo>
                    <a:pt x="9652" y="117652"/>
                  </a:lnTo>
                  <a:lnTo>
                    <a:pt x="25022" y="130541"/>
                  </a:lnTo>
                  <a:lnTo>
                    <a:pt x="63161" y="137626"/>
                  </a:lnTo>
                  <a:lnTo>
                    <a:pt x="118424" y="138430"/>
                  </a:lnTo>
                  <a:lnTo>
                    <a:pt x="185166" y="132473"/>
                  </a:lnTo>
                  <a:lnTo>
                    <a:pt x="251111" y="120592"/>
                  </a:lnTo>
                  <a:lnTo>
                    <a:pt x="304201" y="105222"/>
                  </a:lnTo>
                  <a:lnTo>
                    <a:pt x="339115" y="88314"/>
                  </a:lnTo>
                  <a:lnTo>
                    <a:pt x="350532" y="71818"/>
                  </a:lnTo>
                  <a:lnTo>
                    <a:pt x="340880" y="0"/>
                  </a:lnTo>
                  <a:close/>
                </a:path>
              </a:pathLst>
            </a:custGeom>
            <a:solidFill>
              <a:srgbClr val="ECBB2C"/>
            </a:solidFill>
          </p:spPr>
          <p:txBody>
            <a:bodyPr wrap="square" lIns="0" tIns="0" rIns="0" bIns="0" rtlCol="0"/>
            <a:lstStyle/>
            <a:p>
              <a:endParaRPr dirty="0"/>
            </a:p>
          </p:txBody>
        </p:sp>
        <p:pic>
          <p:nvPicPr>
            <p:cNvPr id="349" name="object 349"/>
            <p:cNvPicPr/>
            <p:nvPr/>
          </p:nvPicPr>
          <p:blipFill>
            <a:blip r:embed="rId47" cstate="print"/>
            <a:stretch>
              <a:fillRect/>
            </a:stretch>
          </p:blipFill>
          <p:spPr>
            <a:xfrm>
              <a:off x="8253556" y="2929341"/>
              <a:ext cx="126530" cy="123367"/>
            </a:xfrm>
            <a:prstGeom prst="rect">
              <a:avLst/>
            </a:prstGeom>
          </p:spPr>
        </p:pic>
        <p:sp>
          <p:nvSpPr>
            <p:cNvPr id="350" name="object 350"/>
            <p:cNvSpPr/>
            <p:nvPr/>
          </p:nvSpPr>
          <p:spPr>
            <a:xfrm>
              <a:off x="8029553" y="2908566"/>
              <a:ext cx="340995" cy="87630"/>
            </a:xfrm>
            <a:custGeom>
              <a:avLst/>
              <a:gdLst/>
              <a:ahLst/>
              <a:cxnLst/>
              <a:rect l="l" t="t" r="r" b="b"/>
              <a:pathLst>
                <a:path w="340995" h="87630">
                  <a:moveTo>
                    <a:pt x="232108" y="0"/>
                  </a:moveTo>
                  <a:lnTo>
                    <a:pt x="165366" y="5956"/>
                  </a:lnTo>
                  <a:lnTo>
                    <a:pt x="99423" y="17837"/>
                  </a:lnTo>
                  <a:lnTo>
                    <a:pt x="46335" y="33206"/>
                  </a:lnTo>
                  <a:lnTo>
                    <a:pt x="11422" y="50110"/>
                  </a:lnTo>
                  <a:lnTo>
                    <a:pt x="0" y="66599"/>
                  </a:lnTo>
                  <a:lnTo>
                    <a:pt x="15370" y="79493"/>
                  </a:lnTo>
                  <a:lnTo>
                    <a:pt x="53509" y="86579"/>
                  </a:lnTo>
                  <a:lnTo>
                    <a:pt x="108772" y="87383"/>
                  </a:lnTo>
                  <a:lnTo>
                    <a:pt x="175514" y="81432"/>
                  </a:lnTo>
                  <a:lnTo>
                    <a:pt x="241459" y="69544"/>
                  </a:lnTo>
                  <a:lnTo>
                    <a:pt x="294549" y="54172"/>
                  </a:lnTo>
                  <a:lnTo>
                    <a:pt x="329463" y="37266"/>
                  </a:lnTo>
                  <a:lnTo>
                    <a:pt x="340880" y="20777"/>
                  </a:lnTo>
                  <a:lnTo>
                    <a:pt x="325509" y="7889"/>
                  </a:lnTo>
                  <a:lnTo>
                    <a:pt x="287370" y="803"/>
                  </a:lnTo>
                  <a:lnTo>
                    <a:pt x="232108" y="0"/>
                  </a:lnTo>
                  <a:close/>
                </a:path>
              </a:pathLst>
            </a:custGeom>
            <a:solidFill>
              <a:srgbClr val="F5DD62"/>
            </a:solidFill>
          </p:spPr>
          <p:txBody>
            <a:bodyPr wrap="square" lIns="0" tIns="0" rIns="0" bIns="0" rtlCol="0"/>
            <a:lstStyle/>
            <a:p>
              <a:endParaRPr dirty="0"/>
            </a:p>
          </p:txBody>
        </p:sp>
        <p:sp>
          <p:nvSpPr>
            <p:cNvPr id="351" name="object 351"/>
            <p:cNvSpPr/>
            <p:nvPr/>
          </p:nvSpPr>
          <p:spPr>
            <a:xfrm>
              <a:off x="8077032" y="2920736"/>
              <a:ext cx="246379" cy="63500"/>
            </a:xfrm>
            <a:custGeom>
              <a:avLst/>
              <a:gdLst/>
              <a:ahLst/>
              <a:cxnLst/>
              <a:rect l="l" t="t" r="r" b="b"/>
              <a:pathLst>
                <a:path w="246379" h="63500">
                  <a:moveTo>
                    <a:pt x="167452" y="0"/>
                  </a:moveTo>
                  <a:lnTo>
                    <a:pt x="119303" y="4295"/>
                  </a:lnTo>
                  <a:lnTo>
                    <a:pt x="71730" y="12869"/>
                  </a:lnTo>
                  <a:lnTo>
                    <a:pt x="33429" y="23957"/>
                  </a:lnTo>
                  <a:lnTo>
                    <a:pt x="0" y="48047"/>
                  </a:lnTo>
                  <a:lnTo>
                    <a:pt x="11086" y="57346"/>
                  </a:lnTo>
                  <a:lnTo>
                    <a:pt x="38601" y="62457"/>
                  </a:lnTo>
                  <a:lnTo>
                    <a:pt x="78470" y="63036"/>
                  </a:lnTo>
                  <a:lnTo>
                    <a:pt x="126619" y="58740"/>
                  </a:lnTo>
                  <a:lnTo>
                    <a:pt x="174192" y="50172"/>
                  </a:lnTo>
                  <a:lnTo>
                    <a:pt x="212493" y="39084"/>
                  </a:lnTo>
                  <a:lnTo>
                    <a:pt x="237682" y="26886"/>
                  </a:lnTo>
                  <a:lnTo>
                    <a:pt x="245922" y="14989"/>
                  </a:lnTo>
                  <a:lnTo>
                    <a:pt x="234836" y="5690"/>
                  </a:lnTo>
                  <a:lnTo>
                    <a:pt x="207321" y="579"/>
                  </a:lnTo>
                  <a:lnTo>
                    <a:pt x="167452" y="0"/>
                  </a:lnTo>
                  <a:close/>
                </a:path>
              </a:pathLst>
            </a:custGeom>
            <a:solidFill>
              <a:srgbClr val="ECBB2C"/>
            </a:solidFill>
          </p:spPr>
          <p:txBody>
            <a:bodyPr wrap="square" lIns="0" tIns="0" rIns="0" bIns="0" rtlCol="0"/>
            <a:lstStyle/>
            <a:p>
              <a:endParaRPr dirty="0"/>
            </a:p>
          </p:txBody>
        </p:sp>
        <p:sp>
          <p:nvSpPr>
            <p:cNvPr id="352" name="object 352"/>
            <p:cNvSpPr/>
            <p:nvPr/>
          </p:nvSpPr>
          <p:spPr>
            <a:xfrm>
              <a:off x="7698288" y="3218157"/>
              <a:ext cx="1613535" cy="599440"/>
            </a:xfrm>
            <a:custGeom>
              <a:avLst/>
              <a:gdLst/>
              <a:ahLst/>
              <a:cxnLst/>
              <a:rect l="l" t="t" r="r" b="b"/>
              <a:pathLst>
                <a:path w="1613534" h="599439">
                  <a:moveTo>
                    <a:pt x="1123540" y="0"/>
                  </a:moveTo>
                  <a:lnTo>
                    <a:pt x="1068905" y="6459"/>
                  </a:lnTo>
                  <a:lnTo>
                    <a:pt x="1019316" y="19029"/>
                  </a:lnTo>
                  <a:lnTo>
                    <a:pt x="973118" y="35021"/>
                  </a:lnTo>
                  <a:lnTo>
                    <a:pt x="928658" y="51747"/>
                  </a:lnTo>
                  <a:lnTo>
                    <a:pt x="884282" y="66517"/>
                  </a:lnTo>
                  <a:lnTo>
                    <a:pt x="838336" y="76644"/>
                  </a:lnTo>
                  <a:lnTo>
                    <a:pt x="774177" y="84086"/>
                  </a:lnTo>
                  <a:lnTo>
                    <a:pt x="668219" y="91997"/>
                  </a:lnTo>
                  <a:lnTo>
                    <a:pt x="620350" y="98616"/>
                  </a:lnTo>
                  <a:lnTo>
                    <a:pt x="571839" y="111112"/>
                  </a:lnTo>
                  <a:lnTo>
                    <a:pt x="534313" y="126607"/>
                  </a:lnTo>
                  <a:lnTo>
                    <a:pt x="518817" y="136512"/>
                  </a:lnTo>
                  <a:lnTo>
                    <a:pt x="441733" y="131169"/>
                  </a:lnTo>
                  <a:lnTo>
                    <a:pt x="380360" y="128352"/>
                  </a:lnTo>
                  <a:lnTo>
                    <a:pt x="337996" y="126821"/>
                  </a:lnTo>
                  <a:lnTo>
                    <a:pt x="317941" y="125336"/>
                  </a:lnTo>
                  <a:lnTo>
                    <a:pt x="267827" y="113901"/>
                  </a:lnTo>
                  <a:lnTo>
                    <a:pt x="215487" y="103975"/>
                  </a:lnTo>
                  <a:lnTo>
                    <a:pt x="162081" y="97101"/>
                  </a:lnTo>
                  <a:lnTo>
                    <a:pt x="108767" y="94825"/>
                  </a:lnTo>
                  <a:lnTo>
                    <a:pt x="56702" y="98691"/>
                  </a:lnTo>
                  <a:lnTo>
                    <a:pt x="11905" y="116528"/>
                  </a:lnTo>
                  <a:lnTo>
                    <a:pt x="0" y="144479"/>
                  </a:lnTo>
                  <a:lnTo>
                    <a:pt x="13264" y="172152"/>
                  </a:lnTo>
                  <a:lnTo>
                    <a:pt x="43976" y="189153"/>
                  </a:lnTo>
                  <a:lnTo>
                    <a:pt x="95709" y="200889"/>
                  </a:lnTo>
                  <a:lnTo>
                    <a:pt x="150412" y="213719"/>
                  </a:lnTo>
                  <a:lnTo>
                    <a:pt x="206098" y="227140"/>
                  </a:lnTo>
                  <a:lnTo>
                    <a:pt x="260777" y="240652"/>
                  </a:lnTo>
                  <a:lnTo>
                    <a:pt x="312461" y="253751"/>
                  </a:lnTo>
                  <a:lnTo>
                    <a:pt x="359162" y="265937"/>
                  </a:lnTo>
                  <a:lnTo>
                    <a:pt x="398891" y="276707"/>
                  </a:lnTo>
                  <a:lnTo>
                    <a:pt x="449250" y="293039"/>
                  </a:lnTo>
                  <a:lnTo>
                    <a:pt x="498494" y="312368"/>
                  </a:lnTo>
                  <a:lnTo>
                    <a:pt x="545969" y="332480"/>
                  </a:lnTo>
                  <a:lnTo>
                    <a:pt x="591022" y="351164"/>
                  </a:lnTo>
                  <a:lnTo>
                    <a:pt x="633001" y="366209"/>
                  </a:lnTo>
                  <a:lnTo>
                    <a:pt x="671253" y="375401"/>
                  </a:lnTo>
                  <a:lnTo>
                    <a:pt x="705126" y="376529"/>
                  </a:lnTo>
                  <a:lnTo>
                    <a:pt x="743089" y="371126"/>
                  </a:lnTo>
                  <a:lnTo>
                    <a:pt x="791063" y="362901"/>
                  </a:lnTo>
                  <a:lnTo>
                    <a:pt x="845078" y="352799"/>
                  </a:lnTo>
                  <a:lnTo>
                    <a:pt x="901167" y="341766"/>
                  </a:lnTo>
                  <a:lnTo>
                    <a:pt x="1003690" y="320687"/>
                  </a:lnTo>
                  <a:lnTo>
                    <a:pt x="1017460" y="319465"/>
                  </a:lnTo>
                  <a:lnTo>
                    <a:pt x="1091106" y="327202"/>
                  </a:lnTo>
                  <a:lnTo>
                    <a:pt x="1130830" y="347268"/>
                  </a:lnTo>
                  <a:lnTo>
                    <a:pt x="1184479" y="403494"/>
                  </a:lnTo>
                  <a:lnTo>
                    <a:pt x="1229787" y="471998"/>
                  </a:lnTo>
                  <a:lnTo>
                    <a:pt x="1309785" y="598881"/>
                  </a:lnTo>
                  <a:lnTo>
                    <a:pt x="1613379" y="558063"/>
                  </a:lnTo>
                  <a:lnTo>
                    <a:pt x="1385643" y="195173"/>
                  </a:lnTo>
                  <a:lnTo>
                    <a:pt x="1355359" y="148080"/>
                  </a:lnTo>
                  <a:lnTo>
                    <a:pt x="1325397" y="105498"/>
                  </a:lnTo>
                  <a:lnTo>
                    <a:pt x="1294133" y="68562"/>
                  </a:lnTo>
                  <a:lnTo>
                    <a:pt x="1259939" y="38408"/>
                  </a:lnTo>
                  <a:lnTo>
                    <a:pt x="1221193" y="16173"/>
                  </a:lnTo>
                  <a:lnTo>
                    <a:pt x="1176268" y="2991"/>
                  </a:lnTo>
                  <a:lnTo>
                    <a:pt x="1123540" y="0"/>
                  </a:lnTo>
                  <a:close/>
                </a:path>
              </a:pathLst>
            </a:custGeom>
            <a:solidFill>
              <a:srgbClr val="EFC691"/>
            </a:solidFill>
          </p:spPr>
          <p:txBody>
            <a:bodyPr wrap="square" lIns="0" tIns="0" rIns="0" bIns="0" rtlCol="0"/>
            <a:lstStyle/>
            <a:p>
              <a:endParaRPr dirty="0"/>
            </a:p>
          </p:txBody>
        </p:sp>
        <p:pic>
          <p:nvPicPr>
            <p:cNvPr id="353" name="object 353"/>
            <p:cNvPicPr/>
            <p:nvPr/>
          </p:nvPicPr>
          <p:blipFill>
            <a:blip r:embed="rId50" cstate="print"/>
            <a:stretch>
              <a:fillRect/>
            </a:stretch>
          </p:blipFill>
          <p:spPr>
            <a:xfrm>
              <a:off x="8217137" y="3345783"/>
              <a:ext cx="128181" cy="85336"/>
            </a:xfrm>
            <a:prstGeom prst="rect">
              <a:avLst/>
            </a:prstGeom>
          </p:spPr>
        </p:pic>
        <p:sp>
          <p:nvSpPr>
            <p:cNvPr id="354" name="object 354"/>
            <p:cNvSpPr/>
            <p:nvPr/>
          </p:nvSpPr>
          <p:spPr>
            <a:xfrm>
              <a:off x="8193713" y="3350313"/>
              <a:ext cx="371475" cy="121285"/>
            </a:xfrm>
            <a:custGeom>
              <a:avLst/>
              <a:gdLst/>
              <a:ahLst/>
              <a:cxnLst/>
              <a:rect l="l" t="t" r="r" b="b"/>
              <a:pathLst>
                <a:path w="371475" h="121285">
                  <a:moveTo>
                    <a:pt x="29532" y="0"/>
                  </a:moveTo>
                  <a:lnTo>
                    <a:pt x="23385" y="4356"/>
                  </a:lnTo>
                  <a:lnTo>
                    <a:pt x="11333" y="3378"/>
                  </a:lnTo>
                  <a:lnTo>
                    <a:pt x="3410" y="19718"/>
                  </a:lnTo>
                  <a:lnTo>
                    <a:pt x="233" y="35375"/>
                  </a:lnTo>
                  <a:lnTo>
                    <a:pt x="0" y="48766"/>
                  </a:lnTo>
                  <a:lnTo>
                    <a:pt x="906" y="58305"/>
                  </a:lnTo>
                  <a:lnTo>
                    <a:pt x="20388" y="92659"/>
                  </a:lnTo>
                  <a:lnTo>
                    <a:pt x="61630" y="107375"/>
                  </a:lnTo>
                  <a:lnTo>
                    <a:pt x="89952" y="108304"/>
                  </a:lnTo>
                  <a:lnTo>
                    <a:pt x="123284" y="104927"/>
                  </a:lnTo>
                  <a:lnTo>
                    <a:pt x="183587" y="99194"/>
                  </a:lnTo>
                  <a:lnTo>
                    <a:pt x="239341" y="99878"/>
                  </a:lnTo>
                  <a:lnTo>
                    <a:pt x="288917" y="104998"/>
                  </a:lnTo>
                  <a:lnTo>
                    <a:pt x="330687" y="112574"/>
                  </a:lnTo>
                  <a:lnTo>
                    <a:pt x="363809" y="120853"/>
                  </a:lnTo>
                  <a:lnTo>
                    <a:pt x="367581" y="120497"/>
                  </a:lnTo>
                  <a:lnTo>
                    <a:pt x="369524" y="118910"/>
                  </a:lnTo>
                  <a:lnTo>
                    <a:pt x="371048" y="113538"/>
                  </a:lnTo>
                  <a:lnTo>
                    <a:pt x="369257" y="110324"/>
                  </a:lnTo>
                  <a:lnTo>
                    <a:pt x="333183" y="101233"/>
                  </a:lnTo>
                  <a:lnTo>
                    <a:pt x="290567" y="93500"/>
                  </a:lnTo>
                  <a:lnTo>
                    <a:pt x="239980" y="88275"/>
                  </a:lnTo>
                  <a:lnTo>
                    <a:pt x="183079" y="87586"/>
                  </a:lnTo>
                  <a:lnTo>
                    <a:pt x="121518" y="93459"/>
                  </a:lnTo>
                  <a:lnTo>
                    <a:pt x="90790" y="96631"/>
                  </a:lnTo>
                  <a:lnTo>
                    <a:pt x="64632" y="95983"/>
                  </a:lnTo>
                  <a:lnTo>
                    <a:pt x="27386" y="83400"/>
                  </a:lnTo>
                  <a:lnTo>
                    <a:pt x="11541" y="43514"/>
                  </a:lnTo>
                  <a:lnTo>
                    <a:pt x="13016" y="28846"/>
                  </a:lnTo>
                  <a:lnTo>
                    <a:pt x="18472" y="13976"/>
                  </a:lnTo>
                  <a:lnTo>
                    <a:pt x="29532" y="0"/>
                  </a:lnTo>
                  <a:close/>
                </a:path>
              </a:pathLst>
            </a:custGeom>
            <a:solidFill>
              <a:srgbClr val="DEA368"/>
            </a:solidFill>
          </p:spPr>
          <p:txBody>
            <a:bodyPr wrap="square" lIns="0" tIns="0" rIns="0" bIns="0" rtlCol="0"/>
            <a:lstStyle/>
            <a:p>
              <a:endParaRPr dirty="0"/>
            </a:p>
          </p:txBody>
        </p:sp>
        <p:sp>
          <p:nvSpPr>
            <p:cNvPr id="355" name="object 355"/>
            <p:cNvSpPr/>
            <p:nvPr/>
          </p:nvSpPr>
          <p:spPr>
            <a:xfrm>
              <a:off x="7707727" y="3385192"/>
              <a:ext cx="102235" cy="37465"/>
            </a:xfrm>
            <a:custGeom>
              <a:avLst/>
              <a:gdLst/>
              <a:ahLst/>
              <a:cxnLst/>
              <a:rect l="l" t="t" r="r" b="b"/>
              <a:pathLst>
                <a:path w="102234" h="37464">
                  <a:moveTo>
                    <a:pt x="22900" y="0"/>
                  </a:moveTo>
                  <a:lnTo>
                    <a:pt x="0" y="654"/>
                  </a:lnTo>
                  <a:lnTo>
                    <a:pt x="6683" y="7831"/>
                  </a:lnTo>
                  <a:lnTo>
                    <a:pt x="14795" y="13981"/>
                  </a:lnTo>
                  <a:lnTo>
                    <a:pt x="24145" y="18833"/>
                  </a:lnTo>
                  <a:lnTo>
                    <a:pt x="34544" y="22117"/>
                  </a:lnTo>
                  <a:lnTo>
                    <a:pt x="100126" y="37065"/>
                  </a:lnTo>
                  <a:lnTo>
                    <a:pt x="101701" y="30347"/>
                  </a:lnTo>
                  <a:lnTo>
                    <a:pt x="101900" y="22588"/>
                  </a:lnTo>
                  <a:lnTo>
                    <a:pt x="99136" y="15646"/>
                  </a:lnTo>
                  <a:lnTo>
                    <a:pt x="46275" y="1467"/>
                  </a:lnTo>
                  <a:lnTo>
                    <a:pt x="22900" y="0"/>
                  </a:lnTo>
                  <a:close/>
                </a:path>
              </a:pathLst>
            </a:custGeom>
            <a:solidFill>
              <a:srgbClr val="F5DCBE"/>
            </a:solidFill>
          </p:spPr>
          <p:txBody>
            <a:bodyPr wrap="square" lIns="0" tIns="0" rIns="0" bIns="0" rtlCol="0"/>
            <a:lstStyle/>
            <a:p>
              <a:endParaRPr dirty="0"/>
            </a:p>
          </p:txBody>
        </p:sp>
        <p:sp>
          <p:nvSpPr>
            <p:cNvPr id="356" name="object 356"/>
            <p:cNvSpPr/>
            <p:nvPr/>
          </p:nvSpPr>
          <p:spPr>
            <a:xfrm>
              <a:off x="8867389" y="3620907"/>
              <a:ext cx="513080" cy="288290"/>
            </a:xfrm>
            <a:custGeom>
              <a:avLst/>
              <a:gdLst/>
              <a:ahLst/>
              <a:cxnLst/>
              <a:rect l="l" t="t" r="r" b="b"/>
              <a:pathLst>
                <a:path w="513079" h="288289">
                  <a:moveTo>
                    <a:pt x="399973" y="0"/>
                  </a:moveTo>
                  <a:lnTo>
                    <a:pt x="0" y="53771"/>
                  </a:lnTo>
                  <a:lnTo>
                    <a:pt x="2832" y="288023"/>
                  </a:lnTo>
                  <a:lnTo>
                    <a:pt x="512825" y="219455"/>
                  </a:lnTo>
                  <a:lnTo>
                    <a:pt x="399973" y="0"/>
                  </a:lnTo>
                  <a:close/>
                </a:path>
              </a:pathLst>
            </a:custGeom>
            <a:solidFill>
              <a:srgbClr val="E3ECFC"/>
            </a:solidFill>
          </p:spPr>
          <p:txBody>
            <a:bodyPr wrap="square" lIns="0" tIns="0" rIns="0" bIns="0" rtlCol="0"/>
            <a:lstStyle/>
            <a:p>
              <a:endParaRPr dirty="0"/>
            </a:p>
          </p:txBody>
        </p:sp>
      </p:grpSp>
      <p:sp>
        <p:nvSpPr>
          <p:cNvPr id="357" name="object 357"/>
          <p:cNvSpPr/>
          <p:nvPr/>
        </p:nvSpPr>
        <p:spPr>
          <a:xfrm>
            <a:off x="564730" y="377634"/>
            <a:ext cx="430530" cy="430530"/>
          </a:xfrm>
          <a:custGeom>
            <a:avLst/>
            <a:gdLst/>
            <a:ahLst/>
            <a:cxnLst/>
            <a:rect l="l" t="t" r="r" b="b"/>
            <a:pathLst>
              <a:path w="430530" h="430530">
                <a:moveTo>
                  <a:pt x="166738" y="277380"/>
                </a:moveTo>
                <a:close/>
              </a:path>
              <a:path w="430530" h="430530">
                <a:moveTo>
                  <a:pt x="263499" y="277380"/>
                </a:moveTo>
                <a:close/>
              </a:path>
              <a:path w="430530" h="430530">
                <a:moveTo>
                  <a:pt x="390550" y="293890"/>
                </a:moveTo>
                <a:lnTo>
                  <a:pt x="383489" y="250710"/>
                </a:lnTo>
                <a:lnTo>
                  <a:pt x="383082" y="189750"/>
                </a:lnTo>
                <a:lnTo>
                  <a:pt x="381914" y="170700"/>
                </a:lnTo>
                <a:lnTo>
                  <a:pt x="357974" y="121170"/>
                </a:lnTo>
                <a:lnTo>
                  <a:pt x="316992" y="107200"/>
                </a:lnTo>
                <a:lnTo>
                  <a:pt x="308673" y="107200"/>
                </a:lnTo>
                <a:lnTo>
                  <a:pt x="301472" y="112280"/>
                </a:lnTo>
                <a:lnTo>
                  <a:pt x="295122" y="118630"/>
                </a:lnTo>
                <a:lnTo>
                  <a:pt x="291185" y="127520"/>
                </a:lnTo>
                <a:lnTo>
                  <a:pt x="290169" y="136410"/>
                </a:lnTo>
                <a:lnTo>
                  <a:pt x="292608" y="146570"/>
                </a:lnTo>
                <a:lnTo>
                  <a:pt x="292785" y="146570"/>
                </a:lnTo>
                <a:lnTo>
                  <a:pt x="292925" y="147840"/>
                </a:lnTo>
                <a:lnTo>
                  <a:pt x="295148" y="151650"/>
                </a:lnTo>
                <a:lnTo>
                  <a:pt x="294360" y="154190"/>
                </a:lnTo>
                <a:lnTo>
                  <a:pt x="287147" y="161810"/>
                </a:lnTo>
                <a:lnTo>
                  <a:pt x="281724" y="164350"/>
                </a:lnTo>
                <a:lnTo>
                  <a:pt x="271081" y="165620"/>
                </a:lnTo>
                <a:lnTo>
                  <a:pt x="267677" y="164350"/>
                </a:lnTo>
                <a:lnTo>
                  <a:pt x="264947" y="160540"/>
                </a:lnTo>
                <a:lnTo>
                  <a:pt x="260616" y="155460"/>
                </a:lnTo>
                <a:lnTo>
                  <a:pt x="257098" y="150380"/>
                </a:lnTo>
                <a:lnTo>
                  <a:pt x="254482" y="144030"/>
                </a:lnTo>
                <a:lnTo>
                  <a:pt x="252907" y="137680"/>
                </a:lnTo>
                <a:lnTo>
                  <a:pt x="252691" y="135140"/>
                </a:lnTo>
                <a:lnTo>
                  <a:pt x="252044" y="127520"/>
                </a:lnTo>
                <a:lnTo>
                  <a:pt x="280098" y="95770"/>
                </a:lnTo>
                <a:lnTo>
                  <a:pt x="285216" y="85610"/>
                </a:lnTo>
                <a:lnTo>
                  <a:pt x="299885" y="89420"/>
                </a:lnTo>
                <a:lnTo>
                  <a:pt x="303568" y="90690"/>
                </a:lnTo>
                <a:lnTo>
                  <a:pt x="304850" y="91960"/>
                </a:lnTo>
                <a:lnTo>
                  <a:pt x="305777" y="93230"/>
                </a:lnTo>
                <a:lnTo>
                  <a:pt x="310603" y="85610"/>
                </a:lnTo>
                <a:lnTo>
                  <a:pt x="312216" y="83070"/>
                </a:lnTo>
                <a:lnTo>
                  <a:pt x="300075" y="75450"/>
                </a:lnTo>
                <a:lnTo>
                  <a:pt x="286499" y="74180"/>
                </a:lnTo>
                <a:lnTo>
                  <a:pt x="284543" y="69100"/>
                </a:lnTo>
                <a:lnTo>
                  <a:pt x="278828" y="66560"/>
                </a:lnTo>
                <a:lnTo>
                  <a:pt x="269532" y="65290"/>
                </a:lnTo>
                <a:lnTo>
                  <a:pt x="256844" y="66560"/>
                </a:lnTo>
                <a:lnTo>
                  <a:pt x="242722" y="66560"/>
                </a:lnTo>
                <a:lnTo>
                  <a:pt x="234175" y="65290"/>
                </a:lnTo>
                <a:lnTo>
                  <a:pt x="229946" y="62750"/>
                </a:lnTo>
                <a:lnTo>
                  <a:pt x="228815" y="61480"/>
                </a:lnTo>
                <a:lnTo>
                  <a:pt x="227850" y="71640"/>
                </a:lnTo>
                <a:lnTo>
                  <a:pt x="236296" y="77990"/>
                </a:lnTo>
                <a:lnTo>
                  <a:pt x="238988" y="79260"/>
                </a:lnTo>
                <a:lnTo>
                  <a:pt x="231965" y="88150"/>
                </a:lnTo>
                <a:lnTo>
                  <a:pt x="224840" y="100850"/>
                </a:lnTo>
                <a:lnTo>
                  <a:pt x="218821" y="116090"/>
                </a:lnTo>
                <a:lnTo>
                  <a:pt x="215087" y="135140"/>
                </a:lnTo>
                <a:lnTo>
                  <a:pt x="211340" y="116090"/>
                </a:lnTo>
                <a:lnTo>
                  <a:pt x="205320" y="100850"/>
                </a:lnTo>
                <a:lnTo>
                  <a:pt x="198196" y="88150"/>
                </a:lnTo>
                <a:lnTo>
                  <a:pt x="196189" y="85610"/>
                </a:lnTo>
                <a:lnTo>
                  <a:pt x="191185" y="79260"/>
                </a:lnTo>
                <a:lnTo>
                  <a:pt x="193878" y="77990"/>
                </a:lnTo>
                <a:lnTo>
                  <a:pt x="202323" y="71640"/>
                </a:lnTo>
                <a:lnTo>
                  <a:pt x="202082" y="69100"/>
                </a:lnTo>
                <a:lnTo>
                  <a:pt x="201358" y="61480"/>
                </a:lnTo>
                <a:lnTo>
                  <a:pt x="198132" y="66560"/>
                </a:lnTo>
                <a:lnTo>
                  <a:pt x="194132" y="69100"/>
                </a:lnTo>
                <a:lnTo>
                  <a:pt x="186740" y="67830"/>
                </a:lnTo>
                <a:lnTo>
                  <a:pt x="160642" y="65290"/>
                </a:lnTo>
                <a:lnTo>
                  <a:pt x="151333" y="66560"/>
                </a:lnTo>
                <a:lnTo>
                  <a:pt x="145618" y="69100"/>
                </a:lnTo>
                <a:lnTo>
                  <a:pt x="143675" y="74180"/>
                </a:lnTo>
                <a:lnTo>
                  <a:pt x="130098" y="75450"/>
                </a:lnTo>
                <a:lnTo>
                  <a:pt x="117957" y="83070"/>
                </a:lnTo>
                <a:lnTo>
                  <a:pt x="124396" y="93230"/>
                </a:lnTo>
                <a:lnTo>
                  <a:pt x="125323" y="91960"/>
                </a:lnTo>
                <a:lnTo>
                  <a:pt x="126606" y="90690"/>
                </a:lnTo>
                <a:lnTo>
                  <a:pt x="130289" y="89420"/>
                </a:lnTo>
                <a:lnTo>
                  <a:pt x="144957" y="85610"/>
                </a:lnTo>
                <a:lnTo>
                  <a:pt x="150075" y="95770"/>
                </a:lnTo>
                <a:lnTo>
                  <a:pt x="158102" y="97040"/>
                </a:lnTo>
                <a:lnTo>
                  <a:pt x="178231" y="127520"/>
                </a:lnTo>
                <a:lnTo>
                  <a:pt x="177266" y="137680"/>
                </a:lnTo>
                <a:lnTo>
                  <a:pt x="175615" y="144030"/>
                </a:lnTo>
                <a:lnTo>
                  <a:pt x="173012" y="150380"/>
                </a:lnTo>
                <a:lnTo>
                  <a:pt x="169532" y="155460"/>
                </a:lnTo>
                <a:lnTo>
                  <a:pt x="165227" y="160540"/>
                </a:lnTo>
                <a:lnTo>
                  <a:pt x="162496" y="164350"/>
                </a:lnTo>
                <a:lnTo>
                  <a:pt x="159092" y="165620"/>
                </a:lnTo>
                <a:lnTo>
                  <a:pt x="148450" y="164350"/>
                </a:lnTo>
                <a:lnTo>
                  <a:pt x="143027" y="161810"/>
                </a:lnTo>
                <a:lnTo>
                  <a:pt x="135813" y="154190"/>
                </a:lnTo>
                <a:lnTo>
                  <a:pt x="135026" y="151650"/>
                </a:lnTo>
                <a:lnTo>
                  <a:pt x="137248" y="147840"/>
                </a:lnTo>
                <a:lnTo>
                  <a:pt x="137388" y="146570"/>
                </a:lnTo>
                <a:lnTo>
                  <a:pt x="137566" y="146570"/>
                </a:lnTo>
                <a:lnTo>
                  <a:pt x="139992" y="136410"/>
                </a:lnTo>
                <a:lnTo>
                  <a:pt x="138976" y="127520"/>
                </a:lnTo>
                <a:lnTo>
                  <a:pt x="135039" y="118630"/>
                </a:lnTo>
                <a:lnTo>
                  <a:pt x="128701" y="112280"/>
                </a:lnTo>
                <a:lnTo>
                  <a:pt x="121500" y="107200"/>
                </a:lnTo>
                <a:lnTo>
                  <a:pt x="113182" y="107200"/>
                </a:lnTo>
                <a:lnTo>
                  <a:pt x="72199" y="121170"/>
                </a:lnTo>
                <a:lnTo>
                  <a:pt x="48247" y="170700"/>
                </a:lnTo>
                <a:lnTo>
                  <a:pt x="46990" y="218960"/>
                </a:lnTo>
                <a:lnTo>
                  <a:pt x="46913" y="229120"/>
                </a:lnTo>
                <a:lnTo>
                  <a:pt x="46380" y="267220"/>
                </a:lnTo>
                <a:lnTo>
                  <a:pt x="39624" y="293890"/>
                </a:lnTo>
                <a:lnTo>
                  <a:pt x="46316" y="293890"/>
                </a:lnTo>
                <a:lnTo>
                  <a:pt x="58102" y="291350"/>
                </a:lnTo>
                <a:lnTo>
                  <a:pt x="70535" y="285000"/>
                </a:lnTo>
                <a:lnTo>
                  <a:pt x="79171" y="278650"/>
                </a:lnTo>
                <a:lnTo>
                  <a:pt x="81330" y="278650"/>
                </a:lnTo>
                <a:lnTo>
                  <a:pt x="91325" y="272300"/>
                </a:lnTo>
                <a:lnTo>
                  <a:pt x="96507" y="264680"/>
                </a:lnTo>
                <a:lnTo>
                  <a:pt x="98501" y="257060"/>
                </a:lnTo>
                <a:lnTo>
                  <a:pt x="98971" y="250710"/>
                </a:lnTo>
                <a:lnTo>
                  <a:pt x="108229" y="248170"/>
                </a:lnTo>
                <a:lnTo>
                  <a:pt x="123190" y="218960"/>
                </a:lnTo>
                <a:lnTo>
                  <a:pt x="125145" y="224040"/>
                </a:lnTo>
                <a:lnTo>
                  <a:pt x="130390" y="227850"/>
                </a:lnTo>
                <a:lnTo>
                  <a:pt x="137934" y="226580"/>
                </a:lnTo>
                <a:lnTo>
                  <a:pt x="146786" y="221500"/>
                </a:lnTo>
                <a:lnTo>
                  <a:pt x="149237" y="227850"/>
                </a:lnTo>
                <a:lnTo>
                  <a:pt x="155219" y="230390"/>
                </a:lnTo>
                <a:lnTo>
                  <a:pt x="162598" y="229120"/>
                </a:lnTo>
                <a:lnTo>
                  <a:pt x="169265" y="224040"/>
                </a:lnTo>
                <a:lnTo>
                  <a:pt x="169913" y="226580"/>
                </a:lnTo>
                <a:lnTo>
                  <a:pt x="174066" y="232930"/>
                </a:lnTo>
                <a:lnTo>
                  <a:pt x="165493" y="234200"/>
                </a:lnTo>
                <a:lnTo>
                  <a:pt x="161620" y="236740"/>
                </a:lnTo>
                <a:lnTo>
                  <a:pt x="147002" y="269760"/>
                </a:lnTo>
                <a:lnTo>
                  <a:pt x="133921" y="282460"/>
                </a:lnTo>
                <a:lnTo>
                  <a:pt x="127203" y="288810"/>
                </a:lnTo>
                <a:lnTo>
                  <a:pt x="123837" y="291350"/>
                </a:lnTo>
                <a:lnTo>
                  <a:pt x="118198" y="286270"/>
                </a:lnTo>
                <a:lnTo>
                  <a:pt x="115379" y="283730"/>
                </a:lnTo>
                <a:lnTo>
                  <a:pt x="112623" y="282460"/>
                </a:lnTo>
                <a:lnTo>
                  <a:pt x="109855" y="281190"/>
                </a:lnTo>
                <a:lnTo>
                  <a:pt x="106857" y="281190"/>
                </a:lnTo>
                <a:lnTo>
                  <a:pt x="105968" y="282460"/>
                </a:lnTo>
                <a:lnTo>
                  <a:pt x="96050" y="277380"/>
                </a:lnTo>
                <a:lnTo>
                  <a:pt x="90551" y="285000"/>
                </a:lnTo>
                <a:lnTo>
                  <a:pt x="92722" y="288810"/>
                </a:lnTo>
                <a:lnTo>
                  <a:pt x="95034" y="286270"/>
                </a:lnTo>
                <a:lnTo>
                  <a:pt x="98793" y="286270"/>
                </a:lnTo>
                <a:lnTo>
                  <a:pt x="101053" y="288810"/>
                </a:lnTo>
                <a:lnTo>
                  <a:pt x="87655" y="291350"/>
                </a:lnTo>
                <a:lnTo>
                  <a:pt x="90766" y="301510"/>
                </a:lnTo>
                <a:lnTo>
                  <a:pt x="94386" y="302780"/>
                </a:lnTo>
                <a:lnTo>
                  <a:pt x="94386" y="300240"/>
                </a:lnTo>
                <a:lnTo>
                  <a:pt x="95275" y="296430"/>
                </a:lnTo>
                <a:lnTo>
                  <a:pt x="99491" y="296430"/>
                </a:lnTo>
                <a:lnTo>
                  <a:pt x="99275" y="301510"/>
                </a:lnTo>
                <a:lnTo>
                  <a:pt x="102196" y="301510"/>
                </a:lnTo>
                <a:lnTo>
                  <a:pt x="111620" y="302780"/>
                </a:lnTo>
                <a:lnTo>
                  <a:pt x="122720" y="302780"/>
                </a:lnTo>
                <a:lnTo>
                  <a:pt x="128041" y="307860"/>
                </a:lnTo>
                <a:lnTo>
                  <a:pt x="127114" y="312940"/>
                </a:lnTo>
                <a:lnTo>
                  <a:pt x="130924" y="316750"/>
                </a:lnTo>
                <a:lnTo>
                  <a:pt x="133718" y="316750"/>
                </a:lnTo>
                <a:lnTo>
                  <a:pt x="134048" y="318020"/>
                </a:lnTo>
                <a:lnTo>
                  <a:pt x="133438" y="320560"/>
                </a:lnTo>
                <a:lnTo>
                  <a:pt x="130873" y="323100"/>
                </a:lnTo>
                <a:lnTo>
                  <a:pt x="137502" y="323100"/>
                </a:lnTo>
                <a:lnTo>
                  <a:pt x="142328" y="319290"/>
                </a:lnTo>
                <a:lnTo>
                  <a:pt x="144449" y="315480"/>
                </a:lnTo>
                <a:lnTo>
                  <a:pt x="142963" y="311670"/>
                </a:lnTo>
                <a:lnTo>
                  <a:pt x="134213" y="302780"/>
                </a:lnTo>
                <a:lnTo>
                  <a:pt x="133870" y="300240"/>
                </a:lnTo>
                <a:lnTo>
                  <a:pt x="133438" y="297700"/>
                </a:lnTo>
                <a:lnTo>
                  <a:pt x="134480" y="296430"/>
                </a:lnTo>
                <a:lnTo>
                  <a:pt x="136563" y="293890"/>
                </a:lnTo>
                <a:lnTo>
                  <a:pt x="139280" y="291350"/>
                </a:lnTo>
                <a:lnTo>
                  <a:pt x="143383" y="287540"/>
                </a:lnTo>
                <a:lnTo>
                  <a:pt x="148386" y="283730"/>
                </a:lnTo>
                <a:lnTo>
                  <a:pt x="154762" y="278650"/>
                </a:lnTo>
                <a:lnTo>
                  <a:pt x="156451" y="278650"/>
                </a:lnTo>
                <a:lnTo>
                  <a:pt x="159448" y="276110"/>
                </a:lnTo>
                <a:lnTo>
                  <a:pt x="161315" y="276110"/>
                </a:lnTo>
                <a:lnTo>
                  <a:pt x="166687" y="277368"/>
                </a:lnTo>
                <a:lnTo>
                  <a:pt x="168821" y="276110"/>
                </a:lnTo>
                <a:lnTo>
                  <a:pt x="170980" y="274840"/>
                </a:lnTo>
                <a:lnTo>
                  <a:pt x="175831" y="272300"/>
                </a:lnTo>
                <a:lnTo>
                  <a:pt x="182562" y="269760"/>
                </a:lnTo>
                <a:lnTo>
                  <a:pt x="191579" y="267220"/>
                </a:lnTo>
                <a:lnTo>
                  <a:pt x="190652" y="268490"/>
                </a:lnTo>
                <a:lnTo>
                  <a:pt x="190017" y="268490"/>
                </a:lnTo>
                <a:lnTo>
                  <a:pt x="188760" y="271030"/>
                </a:lnTo>
                <a:lnTo>
                  <a:pt x="188252" y="272300"/>
                </a:lnTo>
                <a:lnTo>
                  <a:pt x="186575" y="276110"/>
                </a:lnTo>
                <a:lnTo>
                  <a:pt x="185889" y="277380"/>
                </a:lnTo>
                <a:lnTo>
                  <a:pt x="165227" y="326910"/>
                </a:lnTo>
                <a:lnTo>
                  <a:pt x="155676" y="348500"/>
                </a:lnTo>
                <a:lnTo>
                  <a:pt x="158292" y="354850"/>
                </a:lnTo>
                <a:lnTo>
                  <a:pt x="170649" y="361200"/>
                </a:lnTo>
                <a:lnTo>
                  <a:pt x="176580" y="359930"/>
                </a:lnTo>
                <a:lnTo>
                  <a:pt x="180073" y="354850"/>
                </a:lnTo>
                <a:lnTo>
                  <a:pt x="179070" y="357390"/>
                </a:lnTo>
                <a:lnTo>
                  <a:pt x="178600" y="361200"/>
                </a:lnTo>
                <a:lnTo>
                  <a:pt x="180022" y="363740"/>
                </a:lnTo>
                <a:lnTo>
                  <a:pt x="181406" y="366280"/>
                </a:lnTo>
                <a:lnTo>
                  <a:pt x="183667" y="368820"/>
                </a:lnTo>
                <a:lnTo>
                  <a:pt x="186626" y="370090"/>
                </a:lnTo>
                <a:lnTo>
                  <a:pt x="189471" y="371360"/>
                </a:lnTo>
                <a:lnTo>
                  <a:pt x="192849" y="371360"/>
                </a:lnTo>
                <a:lnTo>
                  <a:pt x="199136" y="370090"/>
                </a:lnTo>
                <a:lnTo>
                  <a:pt x="201244" y="368820"/>
                </a:lnTo>
                <a:lnTo>
                  <a:pt x="202869" y="365010"/>
                </a:lnTo>
                <a:lnTo>
                  <a:pt x="203136" y="372630"/>
                </a:lnTo>
                <a:lnTo>
                  <a:pt x="207645" y="376440"/>
                </a:lnTo>
                <a:lnTo>
                  <a:pt x="222529" y="376440"/>
                </a:lnTo>
                <a:lnTo>
                  <a:pt x="227037" y="372630"/>
                </a:lnTo>
                <a:lnTo>
                  <a:pt x="227304" y="365010"/>
                </a:lnTo>
                <a:lnTo>
                  <a:pt x="228930" y="368820"/>
                </a:lnTo>
                <a:lnTo>
                  <a:pt x="231038" y="370090"/>
                </a:lnTo>
                <a:lnTo>
                  <a:pt x="237324" y="371360"/>
                </a:lnTo>
                <a:lnTo>
                  <a:pt x="240703" y="371360"/>
                </a:lnTo>
                <a:lnTo>
                  <a:pt x="243547" y="370090"/>
                </a:lnTo>
                <a:lnTo>
                  <a:pt x="246507" y="368820"/>
                </a:lnTo>
                <a:lnTo>
                  <a:pt x="248767" y="366280"/>
                </a:lnTo>
                <a:lnTo>
                  <a:pt x="249453" y="365010"/>
                </a:lnTo>
                <a:lnTo>
                  <a:pt x="251574" y="361200"/>
                </a:lnTo>
                <a:lnTo>
                  <a:pt x="251104" y="357390"/>
                </a:lnTo>
                <a:lnTo>
                  <a:pt x="250101" y="354850"/>
                </a:lnTo>
                <a:lnTo>
                  <a:pt x="253593" y="359930"/>
                </a:lnTo>
                <a:lnTo>
                  <a:pt x="259524" y="361200"/>
                </a:lnTo>
                <a:lnTo>
                  <a:pt x="271881" y="354850"/>
                </a:lnTo>
                <a:lnTo>
                  <a:pt x="274497" y="348500"/>
                </a:lnTo>
                <a:lnTo>
                  <a:pt x="244271" y="277368"/>
                </a:lnTo>
                <a:lnTo>
                  <a:pt x="243598" y="276110"/>
                </a:lnTo>
                <a:lnTo>
                  <a:pt x="241922" y="272300"/>
                </a:lnTo>
                <a:lnTo>
                  <a:pt x="241414" y="271030"/>
                </a:lnTo>
                <a:lnTo>
                  <a:pt x="240157" y="268490"/>
                </a:lnTo>
                <a:lnTo>
                  <a:pt x="239522" y="268490"/>
                </a:lnTo>
                <a:lnTo>
                  <a:pt x="238594" y="267220"/>
                </a:lnTo>
                <a:lnTo>
                  <a:pt x="247599" y="269760"/>
                </a:lnTo>
                <a:lnTo>
                  <a:pt x="254330" y="272300"/>
                </a:lnTo>
                <a:lnTo>
                  <a:pt x="259181" y="274840"/>
                </a:lnTo>
                <a:lnTo>
                  <a:pt x="263474" y="277368"/>
                </a:lnTo>
                <a:lnTo>
                  <a:pt x="268859" y="276110"/>
                </a:lnTo>
                <a:lnTo>
                  <a:pt x="270725" y="276110"/>
                </a:lnTo>
                <a:lnTo>
                  <a:pt x="273723" y="278650"/>
                </a:lnTo>
                <a:lnTo>
                  <a:pt x="275412" y="278650"/>
                </a:lnTo>
                <a:lnTo>
                  <a:pt x="281787" y="283730"/>
                </a:lnTo>
                <a:lnTo>
                  <a:pt x="286791" y="287540"/>
                </a:lnTo>
                <a:lnTo>
                  <a:pt x="293611" y="293890"/>
                </a:lnTo>
                <a:lnTo>
                  <a:pt x="296735" y="297700"/>
                </a:lnTo>
                <a:lnTo>
                  <a:pt x="296303" y="300240"/>
                </a:lnTo>
                <a:lnTo>
                  <a:pt x="295960" y="302780"/>
                </a:lnTo>
                <a:lnTo>
                  <a:pt x="287210" y="311670"/>
                </a:lnTo>
                <a:lnTo>
                  <a:pt x="285724" y="315480"/>
                </a:lnTo>
                <a:lnTo>
                  <a:pt x="287845" y="319290"/>
                </a:lnTo>
                <a:lnTo>
                  <a:pt x="292671" y="323100"/>
                </a:lnTo>
                <a:lnTo>
                  <a:pt x="299300" y="323100"/>
                </a:lnTo>
                <a:lnTo>
                  <a:pt x="296735" y="320560"/>
                </a:lnTo>
                <a:lnTo>
                  <a:pt x="296125" y="318020"/>
                </a:lnTo>
                <a:lnTo>
                  <a:pt x="296456" y="316750"/>
                </a:lnTo>
                <a:lnTo>
                  <a:pt x="299250" y="316750"/>
                </a:lnTo>
                <a:lnTo>
                  <a:pt x="303060" y="312940"/>
                </a:lnTo>
                <a:lnTo>
                  <a:pt x="302133" y="307860"/>
                </a:lnTo>
                <a:lnTo>
                  <a:pt x="307454" y="302780"/>
                </a:lnTo>
                <a:lnTo>
                  <a:pt x="318554" y="302780"/>
                </a:lnTo>
                <a:lnTo>
                  <a:pt x="327977" y="301510"/>
                </a:lnTo>
                <a:lnTo>
                  <a:pt x="330898" y="301510"/>
                </a:lnTo>
                <a:lnTo>
                  <a:pt x="330682" y="296430"/>
                </a:lnTo>
                <a:lnTo>
                  <a:pt x="334899" y="296430"/>
                </a:lnTo>
                <a:lnTo>
                  <a:pt x="335788" y="300240"/>
                </a:lnTo>
                <a:lnTo>
                  <a:pt x="335788" y="302780"/>
                </a:lnTo>
                <a:lnTo>
                  <a:pt x="339407" y="301510"/>
                </a:lnTo>
                <a:lnTo>
                  <a:pt x="340956" y="296430"/>
                </a:lnTo>
                <a:lnTo>
                  <a:pt x="342519" y="291350"/>
                </a:lnTo>
                <a:lnTo>
                  <a:pt x="329120" y="288810"/>
                </a:lnTo>
                <a:lnTo>
                  <a:pt x="331381" y="286270"/>
                </a:lnTo>
                <a:lnTo>
                  <a:pt x="335140" y="286270"/>
                </a:lnTo>
                <a:lnTo>
                  <a:pt x="337451" y="288810"/>
                </a:lnTo>
                <a:lnTo>
                  <a:pt x="338899" y="286270"/>
                </a:lnTo>
                <a:lnTo>
                  <a:pt x="339623" y="285000"/>
                </a:lnTo>
                <a:lnTo>
                  <a:pt x="337781" y="282460"/>
                </a:lnTo>
                <a:lnTo>
                  <a:pt x="334124" y="277380"/>
                </a:lnTo>
                <a:lnTo>
                  <a:pt x="324205" y="282460"/>
                </a:lnTo>
                <a:lnTo>
                  <a:pt x="323303" y="281190"/>
                </a:lnTo>
                <a:lnTo>
                  <a:pt x="320306" y="281190"/>
                </a:lnTo>
                <a:lnTo>
                  <a:pt x="314782" y="283730"/>
                </a:lnTo>
                <a:lnTo>
                  <a:pt x="306336" y="291350"/>
                </a:lnTo>
                <a:lnTo>
                  <a:pt x="302971" y="288810"/>
                </a:lnTo>
                <a:lnTo>
                  <a:pt x="296252" y="282460"/>
                </a:lnTo>
                <a:lnTo>
                  <a:pt x="289712" y="276110"/>
                </a:lnTo>
                <a:lnTo>
                  <a:pt x="283171" y="269760"/>
                </a:lnTo>
                <a:lnTo>
                  <a:pt x="283044" y="267220"/>
                </a:lnTo>
                <a:lnTo>
                  <a:pt x="282854" y="263410"/>
                </a:lnTo>
                <a:lnTo>
                  <a:pt x="281444" y="255790"/>
                </a:lnTo>
                <a:lnTo>
                  <a:pt x="256108" y="232930"/>
                </a:lnTo>
                <a:lnTo>
                  <a:pt x="260261" y="226580"/>
                </a:lnTo>
                <a:lnTo>
                  <a:pt x="260908" y="224040"/>
                </a:lnTo>
                <a:lnTo>
                  <a:pt x="267563" y="229120"/>
                </a:lnTo>
                <a:lnTo>
                  <a:pt x="274942" y="230390"/>
                </a:lnTo>
                <a:lnTo>
                  <a:pt x="280924" y="227850"/>
                </a:lnTo>
                <a:lnTo>
                  <a:pt x="282397" y="224040"/>
                </a:lnTo>
                <a:lnTo>
                  <a:pt x="283387" y="221500"/>
                </a:lnTo>
                <a:lnTo>
                  <a:pt x="292227" y="226580"/>
                </a:lnTo>
                <a:lnTo>
                  <a:pt x="299770" y="227850"/>
                </a:lnTo>
                <a:lnTo>
                  <a:pt x="305015" y="224040"/>
                </a:lnTo>
                <a:lnTo>
                  <a:pt x="305993" y="221500"/>
                </a:lnTo>
                <a:lnTo>
                  <a:pt x="306984" y="218960"/>
                </a:lnTo>
                <a:lnTo>
                  <a:pt x="331203" y="250710"/>
                </a:lnTo>
                <a:lnTo>
                  <a:pt x="331660" y="257060"/>
                </a:lnTo>
                <a:lnTo>
                  <a:pt x="333654" y="264680"/>
                </a:lnTo>
                <a:lnTo>
                  <a:pt x="338836" y="272300"/>
                </a:lnTo>
                <a:lnTo>
                  <a:pt x="348843" y="278650"/>
                </a:lnTo>
                <a:lnTo>
                  <a:pt x="351002" y="278650"/>
                </a:lnTo>
                <a:lnTo>
                  <a:pt x="359625" y="285000"/>
                </a:lnTo>
                <a:lnTo>
                  <a:pt x="372059" y="291350"/>
                </a:lnTo>
                <a:lnTo>
                  <a:pt x="383844" y="293890"/>
                </a:lnTo>
                <a:lnTo>
                  <a:pt x="390550" y="293890"/>
                </a:lnTo>
                <a:close/>
              </a:path>
              <a:path w="430530" h="430530">
                <a:moveTo>
                  <a:pt x="430237" y="215112"/>
                </a:moveTo>
                <a:lnTo>
                  <a:pt x="424548" y="165785"/>
                </a:lnTo>
                <a:lnTo>
                  <a:pt x="413613" y="135191"/>
                </a:lnTo>
                <a:lnTo>
                  <a:pt x="413613" y="215112"/>
                </a:lnTo>
                <a:lnTo>
                  <a:pt x="408368" y="260616"/>
                </a:lnTo>
                <a:lnTo>
                  <a:pt x="393433" y="302399"/>
                </a:lnTo>
                <a:lnTo>
                  <a:pt x="370001" y="339255"/>
                </a:lnTo>
                <a:lnTo>
                  <a:pt x="339255" y="369989"/>
                </a:lnTo>
                <a:lnTo>
                  <a:pt x="302387" y="393420"/>
                </a:lnTo>
                <a:lnTo>
                  <a:pt x="260604" y="408355"/>
                </a:lnTo>
                <a:lnTo>
                  <a:pt x="215087" y="413600"/>
                </a:lnTo>
                <a:lnTo>
                  <a:pt x="169545" y="408343"/>
                </a:lnTo>
                <a:lnTo>
                  <a:pt x="127800" y="393420"/>
                </a:lnTo>
                <a:lnTo>
                  <a:pt x="90944" y="369989"/>
                </a:lnTo>
                <a:lnTo>
                  <a:pt x="60210" y="339255"/>
                </a:lnTo>
                <a:lnTo>
                  <a:pt x="36791" y="302399"/>
                </a:lnTo>
                <a:lnTo>
                  <a:pt x="21856" y="260616"/>
                </a:lnTo>
                <a:lnTo>
                  <a:pt x="16624" y="215112"/>
                </a:lnTo>
                <a:lnTo>
                  <a:pt x="21856" y="169595"/>
                </a:lnTo>
                <a:lnTo>
                  <a:pt x="36791" y="127812"/>
                </a:lnTo>
                <a:lnTo>
                  <a:pt x="60210" y="90957"/>
                </a:lnTo>
                <a:lnTo>
                  <a:pt x="90944" y="60210"/>
                </a:lnTo>
                <a:lnTo>
                  <a:pt x="127800" y="36779"/>
                </a:lnTo>
                <a:lnTo>
                  <a:pt x="169570" y="21856"/>
                </a:lnTo>
                <a:lnTo>
                  <a:pt x="215087" y="16611"/>
                </a:lnTo>
                <a:lnTo>
                  <a:pt x="260642" y="21869"/>
                </a:lnTo>
                <a:lnTo>
                  <a:pt x="302387" y="36779"/>
                </a:lnTo>
                <a:lnTo>
                  <a:pt x="339255" y="60210"/>
                </a:lnTo>
                <a:lnTo>
                  <a:pt x="370001" y="90957"/>
                </a:lnTo>
                <a:lnTo>
                  <a:pt x="393433" y="127812"/>
                </a:lnTo>
                <a:lnTo>
                  <a:pt x="408368" y="169595"/>
                </a:lnTo>
                <a:lnTo>
                  <a:pt x="413613" y="215112"/>
                </a:lnTo>
                <a:lnTo>
                  <a:pt x="413613" y="135191"/>
                </a:lnTo>
                <a:lnTo>
                  <a:pt x="382968" y="80568"/>
                </a:lnTo>
                <a:lnTo>
                  <a:pt x="349656" y="47256"/>
                </a:lnTo>
                <a:lnTo>
                  <a:pt x="309676" y="21856"/>
                </a:lnTo>
                <a:lnTo>
                  <a:pt x="264426" y="5676"/>
                </a:lnTo>
                <a:lnTo>
                  <a:pt x="215087" y="0"/>
                </a:lnTo>
                <a:lnTo>
                  <a:pt x="165760" y="5676"/>
                </a:lnTo>
                <a:lnTo>
                  <a:pt x="120497" y="21869"/>
                </a:lnTo>
                <a:lnTo>
                  <a:pt x="80556" y="47256"/>
                </a:lnTo>
                <a:lnTo>
                  <a:pt x="47244" y="80568"/>
                </a:lnTo>
                <a:lnTo>
                  <a:pt x="21856" y="120510"/>
                </a:lnTo>
                <a:lnTo>
                  <a:pt x="5676" y="165785"/>
                </a:lnTo>
                <a:lnTo>
                  <a:pt x="0" y="215112"/>
                </a:lnTo>
                <a:lnTo>
                  <a:pt x="5676" y="264426"/>
                </a:lnTo>
                <a:lnTo>
                  <a:pt x="21856" y="309702"/>
                </a:lnTo>
                <a:lnTo>
                  <a:pt x="47244" y="349643"/>
                </a:lnTo>
                <a:lnTo>
                  <a:pt x="80556" y="382955"/>
                </a:lnTo>
                <a:lnTo>
                  <a:pt x="120523" y="408355"/>
                </a:lnTo>
                <a:lnTo>
                  <a:pt x="165760" y="424522"/>
                </a:lnTo>
                <a:lnTo>
                  <a:pt x="215087" y="430212"/>
                </a:lnTo>
                <a:lnTo>
                  <a:pt x="264426" y="424522"/>
                </a:lnTo>
                <a:lnTo>
                  <a:pt x="309714" y="408343"/>
                </a:lnTo>
                <a:lnTo>
                  <a:pt x="349656" y="382955"/>
                </a:lnTo>
                <a:lnTo>
                  <a:pt x="382968" y="349643"/>
                </a:lnTo>
                <a:lnTo>
                  <a:pt x="408368" y="309702"/>
                </a:lnTo>
                <a:lnTo>
                  <a:pt x="424548" y="264426"/>
                </a:lnTo>
                <a:lnTo>
                  <a:pt x="430237" y="215112"/>
                </a:lnTo>
                <a:close/>
              </a:path>
            </a:pathLst>
          </a:custGeom>
          <a:solidFill>
            <a:srgbClr val="FFFFFF"/>
          </a:solidFill>
        </p:spPr>
        <p:txBody>
          <a:bodyPr wrap="square" lIns="0" tIns="0" rIns="0" bIns="0" rtlCol="0"/>
          <a:lstStyle/>
          <a:p>
            <a:endParaRPr dirty="0"/>
          </a:p>
        </p:txBody>
      </p:sp>
      <p:grpSp>
        <p:nvGrpSpPr>
          <p:cNvPr id="358" name="object 358"/>
          <p:cNvGrpSpPr/>
          <p:nvPr/>
        </p:nvGrpSpPr>
        <p:grpSpPr>
          <a:xfrm>
            <a:off x="1101526" y="506925"/>
            <a:ext cx="447675" cy="157480"/>
            <a:chOff x="1101526" y="506925"/>
            <a:chExt cx="447675" cy="157480"/>
          </a:xfrm>
        </p:grpSpPr>
        <p:pic>
          <p:nvPicPr>
            <p:cNvPr id="359" name="object 359"/>
            <p:cNvPicPr/>
            <p:nvPr/>
          </p:nvPicPr>
          <p:blipFill>
            <a:blip r:embed="rId51" cstate="print"/>
            <a:stretch>
              <a:fillRect/>
            </a:stretch>
          </p:blipFill>
          <p:spPr>
            <a:xfrm>
              <a:off x="1101526" y="506925"/>
              <a:ext cx="324025" cy="157191"/>
            </a:xfrm>
            <a:prstGeom prst="rect">
              <a:avLst/>
            </a:prstGeom>
          </p:spPr>
        </p:pic>
        <p:pic>
          <p:nvPicPr>
            <p:cNvPr id="360" name="object 360"/>
            <p:cNvPicPr/>
            <p:nvPr/>
          </p:nvPicPr>
          <p:blipFill>
            <a:blip r:embed="rId52" cstate="print"/>
            <a:stretch>
              <a:fillRect/>
            </a:stretch>
          </p:blipFill>
          <p:spPr>
            <a:xfrm>
              <a:off x="1454486" y="554008"/>
              <a:ext cx="94348" cy="107759"/>
            </a:xfrm>
            <a:prstGeom prst="rect">
              <a:avLst/>
            </a:prstGeom>
          </p:spPr>
        </p:pic>
      </p:grpSp>
      <p:grpSp>
        <p:nvGrpSpPr>
          <p:cNvPr id="361" name="object 361"/>
          <p:cNvGrpSpPr/>
          <p:nvPr/>
        </p:nvGrpSpPr>
        <p:grpSpPr>
          <a:xfrm>
            <a:off x="1621395" y="506933"/>
            <a:ext cx="10570845" cy="181610"/>
            <a:chOff x="1621395" y="506933"/>
            <a:chExt cx="10570845" cy="181610"/>
          </a:xfrm>
        </p:grpSpPr>
        <p:pic>
          <p:nvPicPr>
            <p:cNvPr id="362" name="object 362"/>
            <p:cNvPicPr/>
            <p:nvPr/>
          </p:nvPicPr>
          <p:blipFill>
            <a:blip r:embed="rId53" cstate="print"/>
            <a:stretch>
              <a:fillRect/>
            </a:stretch>
          </p:blipFill>
          <p:spPr>
            <a:xfrm>
              <a:off x="1621395" y="506933"/>
              <a:ext cx="427027" cy="157182"/>
            </a:xfrm>
            <a:prstGeom prst="rect">
              <a:avLst/>
            </a:prstGeom>
          </p:spPr>
        </p:pic>
        <p:pic>
          <p:nvPicPr>
            <p:cNvPr id="363" name="object 363"/>
            <p:cNvPicPr/>
            <p:nvPr/>
          </p:nvPicPr>
          <p:blipFill>
            <a:blip r:embed="rId54" cstate="print"/>
            <a:stretch>
              <a:fillRect/>
            </a:stretch>
          </p:blipFill>
          <p:spPr>
            <a:xfrm>
              <a:off x="2067779" y="554014"/>
              <a:ext cx="97358" cy="107759"/>
            </a:xfrm>
            <a:prstGeom prst="rect">
              <a:avLst/>
            </a:prstGeom>
          </p:spPr>
        </p:pic>
        <p:pic>
          <p:nvPicPr>
            <p:cNvPr id="364" name="object 364"/>
            <p:cNvPicPr/>
            <p:nvPr/>
          </p:nvPicPr>
          <p:blipFill>
            <a:blip r:embed="rId55" cstate="print"/>
            <a:stretch>
              <a:fillRect/>
            </a:stretch>
          </p:blipFill>
          <p:spPr>
            <a:xfrm>
              <a:off x="2188428" y="554014"/>
              <a:ext cx="97281" cy="107759"/>
            </a:xfrm>
            <a:prstGeom prst="rect">
              <a:avLst/>
            </a:prstGeom>
          </p:spPr>
        </p:pic>
        <p:sp>
          <p:nvSpPr>
            <p:cNvPr id="365" name="object 365"/>
            <p:cNvSpPr/>
            <p:nvPr/>
          </p:nvSpPr>
          <p:spPr>
            <a:xfrm>
              <a:off x="2313863" y="685079"/>
              <a:ext cx="12700" cy="0"/>
            </a:xfrm>
            <a:custGeom>
              <a:avLst/>
              <a:gdLst/>
              <a:ahLst/>
              <a:cxnLst/>
              <a:rect l="l" t="t" r="r" b="b"/>
              <a:pathLst>
                <a:path w="12700">
                  <a:moveTo>
                    <a:pt x="0" y="0"/>
                  </a:moveTo>
                  <a:lnTo>
                    <a:pt x="12700" y="0"/>
                  </a:lnTo>
                </a:path>
              </a:pathLst>
            </a:custGeom>
            <a:ln w="6350">
              <a:solidFill>
                <a:srgbClr val="FFFFFF"/>
              </a:solidFill>
            </a:ln>
          </p:spPr>
          <p:txBody>
            <a:bodyPr wrap="square" lIns="0" tIns="0" rIns="0" bIns="0" rtlCol="0"/>
            <a:lstStyle/>
            <a:p>
              <a:endParaRPr dirty="0"/>
            </a:p>
          </p:txBody>
        </p:sp>
        <p:sp>
          <p:nvSpPr>
            <p:cNvPr id="366" name="object 366"/>
            <p:cNvSpPr/>
            <p:nvPr/>
          </p:nvSpPr>
          <p:spPr>
            <a:xfrm>
              <a:off x="2351909" y="685079"/>
              <a:ext cx="9821545" cy="0"/>
            </a:xfrm>
            <a:custGeom>
              <a:avLst/>
              <a:gdLst/>
              <a:ahLst/>
              <a:cxnLst/>
              <a:rect l="l" t="t" r="r" b="b"/>
              <a:pathLst>
                <a:path w="9821545">
                  <a:moveTo>
                    <a:pt x="0" y="0"/>
                  </a:moveTo>
                  <a:lnTo>
                    <a:pt x="9821011" y="0"/>
                  </a:lnTo>
                </a:path>
              </a:pathLst>
            </a:custGeom>
            <a:ln w="6350">
              <a:solidFill>
                <a:srgbClr val="FFFFFF"/>
              </a:solidFill>
              <a:prstDash val="dash"/>
            </a:ln>
          </p:spPr>
          <p:txBody>
            <a:bodyPr wrap="square" lIns="0" tIns="0" rIns="0" bIns="0" rtlCol="0"/>
            <a:lstStyle/>
            <a:p>
              <a:endParaRPr dirty="0"/>
            </a:p>
          </p:txBody>
        </p:sp>
        <p:sp>
          <p:nvSpPr>
            <p:cNvPr id="367" name="object 367"/>
            <p:cNvSpPr/>
            <p:nvPr/>
          </p:nvSpPr>
          <p:spPr>
            <a:xfrm>
              <a:off x="12185587" y="681904"/>
              <a:ext cx="6985" cy="6350"/>
            </a:xfrm>
            <a:custGeom>
              <a:avLst/>
              <a:gdLst/>
              <a:ahLst/>
              <a:cxnLst/>
              <a:rect l="l" t="t" r="r" b="b"/>
              <a:pathLst>
                <a:path w="6984" h="6350">
                  <a:moveTo>
                    <a:pt x="0" y="6350"/>
                  </a:moveTo>
                  <a:lnTo>
                    <a:pt x="6412" y="6350"/>
                  </a:lnTo>
                  <a:lnTo>
                    <a:pt x="6412" y="0"/>
                  </a:lnTo>
                  <a:lnTo>
                    <a:pt x="0" y="0"/>
                  </a:lnTo>
                  <a:lnTo>
                    <a:pt x="0" y="6350"/>
                  </a:lnTo>
                  <a:close/>
                </a:path>
              </a:pathLst>
            </a:custGeom>
            <a:solidFill>
              <a:srgbClr val="FFFFFF"/>
            </a:solidFill>
          </p:spPr>
          <p:txBody>
            <a:bodyPr wrap="square" lIns="0" tIns="0" rIns="0" bIns="0" rtlCol="0"/>
            <a:lstStyle/>
            <a:p>
              <a:endParaRPr dirty="0"/>
            </a:p>
          </p:txBody>
        </p:sp>
      </p:grpSp>
      <p:pic>
        <p:nvPicPr>
          <p:cNvPr id="368" name="object 24"/>
          <p:cNvPicPr/>
          <p:nvPr/>
        </p:nvPicPr>
        <p:blipFill>
          <a:blip r:embed="rId56" cstate="print"/>
          <a:stretch>
            <a:fillRect/>
          </a:stretch>
        </p:blipFill>
        <p:spPr>
          <a:xfrm>
            <a:off x="262874" y="5526379"/>
            <a:ext cx="11639681" cy="1299880"/>
          </a:xfrm>
          <a:prstGeom prst="rect">
            <a:avLst/>
          </a:prstGeom>
        </p:spPr>
      </p:pic>
      <p:sp>
        <p:nvSpPr>
          <p:cNvPr id="369" name="object 5"/>
          <p:cNvSpPr txBox="1"/>
          <p:nvPr/>
        </p:nvSpPr>
        <p:spPr>
          <a:xfrm>
            <a:off x="1923696" y="5770164"/>
            <a:ext cx="9824085" cy="896271"/>
          </a:xfrm>
          <a:prstGeom prst="rect">
            <a:avLst/>
          </a:prstGeom>
        </p:spPr>
        <p:txBody>
          <a:bodyPr vert="horz" wrap="square" lIns="0" tIns="10160" rIns="0" bIns="0" rtlCol="0">
            <a:spAutoFit/>
          </a:bodyPr>
          <a:lstStyle/>
          <a:p>
            <a:pPr marL="12700" marR="5080">
              <a:lnSpc>
                <a:spcPct val="100899"/>
              </a:lnSpc>
              <a:spcBef>
                <a:spcPts val="80"/>
              </a:spcBef>
            </a:pPr>
            <a:r>
              <a:rPr sz="1900" b="1" dirty="0">
                <a:solidFill>
                  <a:srgbClr val="202124"/>
                </a:solidFill>
                <a:latin typeface="Arial"/>
                <a:cs typeface="Arial"/>
              </a:rPr>
              <a:t>Под</a:t>
            </a:r>
            <a:r>
              <a:rPr sz="1900" b="1" spc="-55" dirty="0">
                <a:solidFill>
                  <a:srgbClr val="202124"/>
                </a:solidFill>
                <a:latin typeface="Arial"/>
                <a:cs typeface="Arial"/>
              </a:rPr>
              <a:t> </a:t>
            </a:r>
            <a:r>
              <a:rPr sz="1900" b="1" dirty="0">
                <a:solidFill>
                  <a:srgbClr val="202124"/>
                </a:solidFill>
                <a:latin typeface="Arial"/>
                <a:cs typeface="Arial"/>
              </a:rPr>
              <a:t>влиянием</a:t>
            </a:r>
            <a:r>
              <a:rPr sz="1900" b="1" spc="-55" dirty="0">
                <a:solidFill>
                  <a:srgbClr val="202124"/>
                </a:solidFill>
                <a:latin typeface="Arial"/>
                <a:cs typeface="Arial"/>
              </a:rPr>
              <a:t> </a:t>
            </a:r>
            <a:r>
              <a:rPr sz="1900" b="1" dirty="0">
                <a:solidFill>
                  <a:srgbClr val="202124"/>
                </a:solidFill>
                <a:latin typeface="Arial"/>
                <a:cs typeface="Arial"/>
              </a:rPr>
              <a:t>социальной</a:t>
            </a:r>
            <a:r>
              <a:rPr sz="1900" b="1" spc="-50" dirty="0">
                <a:solidFill>
                  <a:srgbClr val="202124"/>
                </a:solidFill>
                <a:latin typeface="Arial"/>
                <a:cs typeface="Arial"/>
              </a:rPr>
              <a:t> </a:t>
            </a:r>
            <a:r>
              <a:rPr sz="1900" b="1" dirty="0">
                <a:solidFill>
                  <a:srgbClr val="202124"/>
                </a:solidFill>
                <a:latin typeface="Arial"/>
                <a:cs typeface="Arial"/>
              </a:rPr>
              <a:t>инженерии</a:t>
            </a:r>
            <a:r>
              <a:rPr sz="1900" b="1" spc="-50" dirty="0">
                <a:solidFill>
                  <a:srgbClr val="202124"/>
                </a:solidFill>
                <a:latin typeface="Arial"/>
                <a:cs typeface="Arial"/>
              </a:rPr>
              <a:t> </a:t>
            </a:r>
            <a:r>
              <a:rPr sz="1900" b="1" dirty="0">
                <a:solidFill>
                  <a:srgbClr val="202124"/>
                </a:solidFill>
                <a:latin typeface="Arial"/>
                <a:cs typeface="Arial"/>
              </a:rPr>
              <a:t>жертва</a:t>
            </a:r>
            <a:r>
              <a:rPr sz="1900" b="1" spc="-50" dirty="0">
                <a:solidFill>
                  <a:srgbClr val="202124"/>
                </a:solidFill>
                <a:latin typeface="Arial"/>
                <a:cs typeface="Arial"/>
              </a:rPr>
              <a:t> </a:t>
            </a:r>
            <a:r>
              <a:rPr sz="1900" b="1" dirty="0">
                <a:solidFill>
                  <a:srgbClr val="202124"/>
                </a:solidFill>
                <a:latin typeface="Arial"/>
                <a:cs typeface="Arial"/>
              </a:rPr>
              <a:t>добровольно</a:t>
            </a:r>
            <a:r>
              <a:rPr sz="1900" b="1" spc="-50" dirty="0">
                <a:solidFill>
                  <a:srgbClr val="202124"/>
                </a:solidFill>
                <a:latin typeface="Arial"/>
                <a:cs typeface="Arial"/>
              </a:rPr>
              <a:t> </a:t>
            </a:r>
            <a:r>
              <a:rPr sz="1900" b="1" dirty="0">
                <a:solidFill>
                  <a:srgbClr val="202124"/>
                </a:solidFill>
                <a:latin typeface="Arial"/>
                <a:cs typeface="Arial"/>
              </a:rPr>
              <a:t>расстается</a:t>
            </a:r>
            <a:r>
              <a:rPr sz="1900" b="1" spc="-50" dirty="0">
                <a:solidFill>
                  <a:srgbClr val="202124"/>
                </a:solidFill>
                <a:latin typeface="Arial"/>
                <a:cs typeface="Arial"/>
              </a:rPr>
              <a:t> </a:t>
            </a:r>
            <a:br>
              <a:rPr lang="en-US" sz="1900" b="1" spc="-50" dirty="0">
                <a:solidFill>
                  <a:srgbClr val="202124"/>
                </a:solidFill>
                <a:latin typeface="Arial"/>
                <a:cs typeface="Arial"/>
              </a:rPr>
            </a:br>
            <a:r>
              <a:rPr sz="1900" b="1" dirty="0">
                <a:solidFill>
                  <a:srgbClr val="202124"/>
                </a:solidFill>
                <a:latin typeface="Arial"/>
                <a:cs typeface="Arial"/>
              </a:rPr>
              <a:t>с</a:t>
            </a:r>
            <a:r>
              <a:rPr sz="1900" b="1" spc="-50" dirty="0">
                <a:solidFill>
                  <a:srgbClr val="202124"/>
                </a:solidFill>
                <a:latin typeface="Arial"/>
                <a:cs typeface="Arial"/>
              </a:rPr>
              <a:t> </a:t>
            </a:r>
            <a:r>
              <a:rPr sz="1900" b="1" dirty="0">
                <a:solidFill>
                  <a:srgbClr val="202124"/>
                </a:solidFill>
                <a:latin typeface="Arial"/>
                <a:cs typeface="Arial"/>
              </a:rPr>
              <a:t>деньгами</a:t>
            </a:r>
            <a:r>
              <a:rPr sz="1900" b="1" spc="-50" dirty="0">
                <a:solidFill>
                  <a:srgbClr val="202124"/>
                </a:solidFill>
                <a:latin typeface="Arial"/>
                <a:cs typeface="Arial"/>
              </a:rPr>
              <a:t> </a:t>
            </a:r>
            <a:r>
              <a:rPr sz="1900" b="1" spc="-25" dirty="0">
                <a:solidFill>
                  <a:srgbClr val="202124"/>
                </a:solidFill>
                <a:latin typeface="Arial"/>
                <a:cs typeface="Arial"/>
              </a:rPr>
              <a:t>или </a:t>
            </a:r>
            <a:r>
              <a:rPr sz="1900" b="1" dirty="0">
                <a:solidFill>
                  <a:srgbClr val="202124"/>
                </a:solidFill>
                <a:latin typeface="Arial"/>
                <a:cs typeface="Arial"/>
              </a:rPr>
              <a:t>раскрывает</a:t>
            </a:r>
            <a:r>
              <a:rPr sz="1900" b="1" spc="-40" dirty="0">
                <a:solidFill>
                  <a:srgbClr val="202124"/>
                </a:solidFill>
                <a:latin typeface="Arial"/>
                <a:cs typeface="Arial"/>
              </a:rPr>
              <a:t> </a:t>
            </a:r>
            <a:r>
              <a:rPr sz="1900" b="1" dirty="0">
                <a:solidFill>
                  <a:srgbClr val="202124"/>
                </a:solidFill>
                <a:latin typeface="Arial"/>
                <a:cs typeface="Arial"/>
              </a:rPr>
              <a:t>личные</a:t>
            </a:r>
            <a:r>
              <a:rPr sz="1900" b="1" spc="-25" dirty="0">
                <a:solidFill>
                  <a:srgbClr val="202124"/>
                </a:solidFill>
                <a:latin typeface="Arial"/>
                <a:cs typeface="Arial"/>
              </a:rPr>
              <a:t> </a:t>
            </a:r>
            <a:r>
              <a:rPr sz="1900" b="1" dirty="0">
                <a:solidFill>
                  <a:srgbClr val="202124"/>
                </a:solidFill>
                <a:latin typeface="Arial"/>
                <a:cs typeface="Arial"/>
              </a:rPr>
              <a:t>и</a:t>
            </a:r>
            <a:r>
              <a:rPr sz="1900" b="1" spc="-30" dirty="0">
                <a:solidFill>
                  <a:srgbClr val="202124"/>
                </a:solidFill>
                <a:latin typeface="Arial"/>
                <a:cs typeface="Arial"/>
              </a:rPr>
              <a:t> </a:t>
            </a:r>
            <a:r>
              <a:rPr sz="1900" b="1" dirty="0">
                <a:solidFill>
                  <a:srgbClr val="202124"/>
                </a:solidFill>
                <a:latin typeface="Arial"/>
                <a:cs typeface="Arial"/>
              </a:rPr>
              <a:t>финансовые</a:t>
            </a:r>
            <a:r>
              <a:rPr sz="1900" b="1" spc="-25" dirty="0">
                <a:solidFill>
                  <a:srgbClr val="202124"/>
                </a:solidFill>
                <a:latin typeface="Arial"/>
                <a:cs typeface="Arial"/>
              </a:rPr>
              <a:t> </a:t>
            </a:r>
            <a:r>
              <a:rPr sz="1900" b="1" dirty="0">
                <a:solidFill>
                  <a:srgbClr val="202124"/>
                </a:solidFill>
                <a:latin typeface="Arial"/>
                <a:cs typeface="Arial"/>
              </a:rPr>
              <a:t>данные,</a:t>
            </a:r>
            <a:r>
              <a:rPr sz="1900" b="1" spc="-30" dirty="0">
                <a:solidFill>
                  <a:srgbClr val="202124"/>
                </a:solidFill>
                <a:latin typeface="Arial"/>
                <a:cs typeface="Arial"/>
              </a:rPr>
              <a:t> </a:t>
            </a:r>
            <a:r>
              <a:rPr sz="1900" b="1" dirty="0">
                <a:solidFill>
                  <a:srgbClr val="202124"/>
                </a:solidFill>
                <a:latin typeface="Arial"/>
                <a:cs typeface="Arial"/>
              </a:rPr>
              <a:t>которые</a:t>
            </a:r>
            <a:r>
              <a:rPr sz="1900" b="1" spc="-25" dirty="0">
                <a:solidFill>
                  <a:srgbClr val="202124"/>
                </a:solidFill>
                <a:latin typeface="Arial"/>
                <a:cs typeface="Arial"/>
              </a:rPr>
              <a:t> </a:t>
            </a:r>
            <a:r>
              <a:rPr sz="1900" b="1" dirty="0">
                <a:solidFill>
                  <a:srgbClr val="202124"/>
                </a:solidFill>
                <a:latin typeface="Arial"/>
                <a:cs typeface="Arial"/>
              </a:rPr>
              <a:t>нужны</a:t>
            </a:r>
            <a:r>
              <a:rPr sz="1900" b="1" spc="-25" dirty="0">
                <a:solidFill>
                  <a:srgbClr val="202124"/>
                </a:solidFill>
                <a:latin typeface="Arial"/>
                <a:cs typeface="Arial"/>
              </a:rPr>
              <a:t> </a:t>
            </a:r>
            <a:r>
              <a:rPr sz="1900" b="1" spc="-10" dirty="0">
                <a:solidFill>
                  <a:srgbClr val="202124"/>
                </a:solidFill>
                <a:latin typeface="Arial"/>
                <a:cs typeface="Arial"/>
              </a:rPr>
              <a:t>злоумышленникам</a:t>
            </a:r>
            <a:r>
              <a:rPr lang="en-US" sz="1900" b="1" spc="-10" dirty="0">
                <a:latin typeface="Arial"/>
                <a:cs typeface="Arial"/>
              </a:rPr>
              <a:t> </a:t>
            </a:r>
            <a:r>
              <a:rPr sz="1900" b="1" dirty="0">
                <a:solidFill>
                  <a:srgbClr val="202124"/>
                </a:solidFill>
                <a:latin typeface="Arial"/>
                <a:cs typeface="Arial"/>
              </a:rPr>
              <a:t>для кражи</a:t>
            </a:r>
            <a:r>
              <a:rPr sz="1900" b="1" spc="-5" dirty="0">
                <a:solidFill>
                  <a:srgbClr val="202124"/>
                </a:solidFill>
                <a:latin typeface="Arial"/>
                <a:cs typeface="Arial"/>
              </a:rPr>
              <a:t> </a:t>
            </a:r>
            <a:r>
              <a:rPr sz="1900" b="1" spc="-10" dirty="0">
                <a:solidFill>
                  <a:srgbClr val="202124"/>
                </a:solidFill>
                <a:latin typeface="Arial"/>
                <a:cs typeface="Arial"/>
              </a:rPr>
              <a:t>средств</a:t>
            </a:r>
            <a:endParaRPr sz="1900" b="1" dirty="0">
              <a:latin typeface="Arial"/>
              <a:cs typeface="Arial"/>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Текст 2">
            <a:extLst>
              <a:ext uri="{FF2B5EF4-FFF2-40B4-BE49-F238E27FC236}">
                <a16:creationId xmlns:a16="http://schemas.microsoft.com/office/drawing/2014/main" id="{ABAE4F8B-A60E-43F7-8C70-C78DC0541A82}"/>
              </a:ext>
            </a:extLst>
          </p:cNvPr>
          <p:cNvSpPr>
            <a:spLocks noGrp="1"/>
          </p:cNvSpPr>
          <p:nvPr>
            <p:ph type="body" sz="quarter" idx="10"/>
          </p:nvPr>
        </p:nvSpPr>
        <p:spPr>
          <a:xfrm>
            <a:off x="6203949" y="2700893"/>
            <a:ext cx="5554663" cy="369332"/>
          </a:xfrm>
        </p:spPr>
        <p:txBody>
          <a:bodyPr/>
          <a:lstStyle/>
          <a:p>
            <a:r>
              <a:rPr lang="ru-RU" dirty="0"/>
              <a:t>Спасибо за внимание</a:t>
            </a:r>
          </a:p>
        </p:txBody>
      </p:sp>
      <p:pic>
        <p:nvPicPr>
          <p:cNvPr id="15" name="object 7"/>
          <p:cNvPicPr/>
          <p:nvPr/>
        </p:nvPicPr>
        <p:blipFill>
          <a:blip r:embed="rId2" cstate="print"/>
          <a:stretch>
            <a:fillRect/>
          </a:stretch>
        </p:blipFill>
        <p:spPr>
          <a:xfrm>
            <a:off x="990600" y="5389490"/>
            <a:ext cx="9879501" cy="1117348"/>
          </a:xfrm>
          <a:prstGeom prst="rect">
            <a:avLst/>
          </a:prstGeom>
        </p:spPr>
      </p:pic>
      <p:sp>
        <p:nvSpPr>
          <p:cNvPr id="16" name="object 6"/>
          <p:cNvSpPr txBox="1"/>
          <p:nvPr/>
        </p:nvSpPr>
        <p:spPr>
          <a:xfrm>
            <a:off x="2438400" y="5544304"/>
            <a:ext cx="7833359" cy="807720"/>
          </a:xfrm>
          <a:prstGeom prst="rect">
            <a:avLst/>
          </a:prstGeom>
        </p:spPr>
        <p:txBody>
          <a:bodyPr vert="horz" wrap="square" lIns="0" tIns="83820" rIns="0" bIns="0" rtlCol="0">
            <a:spAutoFit/>
          </a:bodyPr>
          <a:lstStyle/>
          <a:p>
            <a:pPr marL="12700" marR="5080">
              <a:lnSpc>
                <a:spcPts val="2800"/>
              </a:lnSpc>
              <a:spcBef>
                <a:spcPts val="660"/>
              </a:spcBef>
            </a:pPr>
            <a:r>
              <a:rPr sz="2800" b="1" spc="-35" dirty="0">
                <a:solidFill>
                  <a:schemeClr val="bg1"/>
                </a:solidFill>
                <a:latin typeface="Arial"/>
                <a:cs typeface="Arial"/>
              </a:rPr>
              <a:t>Будьте</a:t>
            </a:r>
            <a:r>
              <a:rPr sz="2800" b="1" spc="-85" dirty="0">
                <a:solidFill>
                  <a:schemeClr val="bg1"/>
                </a:solidFill>
                <a:latin typeface="Arial"/>
                <a:cs typeface="Arial"/>
              </a:rPr>
              <a:t> </a:t>
            </a:r>
            <a:r>
              <a:rPr sz="2800" b="1" dirty="0">
                <a:solidFill>
                  <a:schemeClr val="bg1"/>
                </a:solidFill>
                <a:latin typeface="Arial"/>
                <a:cs typeface="Arial"/>
              </a:rPr>
              <a:t>бдительны:</a:t>
            </a:r>
            <a:r>
              <a:rPr sz="2800" b="1" spc="-80" dirty="0">
                <a:solidFill>
                  <a:schemeClr val="bg1"/>
                </a:solidFill>
                <a:latin typeface="Arial"/>
                <a:cs typeface="Arial"/>
              </a:rPr>
              <a:t> </a:t>
            </a:r>
            <a:r>
              <a:rPr sz="2800" b="1" dirty="0">
                <a:solidFill>
                  <a:schemeClr val="bg1"/>
                </a:solidFill>
                <a:latin typeface="Arial"/>
                <a:cs typeface="Arial"/>
              </a:rPr>
              <a:t>не</a:t>
            </a:r>
            <a:r>
              <a:rPr sz="2800" b="1" spc="-80" dirty="0">
                <a:solidFill>
                  <a:schemeClr val="bg1"/>
                </a:solidFill>
                <a:latin typeface="Arial"/>
                <a:cs typeface="Arial"/>
              </a:rPr>
              <a:t> </a:t>
            </a:r>
            <a:r>
              <a:rPr sz="2800" b="1" dirty="0">
                <a:solidFill>
                  <a:schemeClr val="bg1"/>
                </a:solidFill>
                <a:latin typeface="Arial"/>
                <a:cs typeface="Arial"/>
              </a:rPr>
              <a:t>действуйте</a:t>
            </a:r>
            <a:r>
              <a:rPr sz="2800" b="1" spc="-80" dirty="0">
                <a:solidFill>
                  <a:schemeClr val="bg1"/>
                </a:solidFill>
                <a:latin typeface="Arial"/>
                <a:cs typeface="Arial"/>
              </a:rPr>
              <a:t> </a:t>
            </a:r>
            <a:r>
              <a:rPr sz="2800" b="1" spc="-10" dirty="0">
                <a:solidFill>
                  <a:schemeClr val="bg1"/>
                </a:solidFill>
                <a:latin typeface="Arial"/>
                <a:cs typeface="Arial"/>
              </a:rPr>
              <a:t>второпях </a:t>
            </a:r>
            <a:r>
              <a:rPr sz="2800" b="1" dirty="0">
                <a:solidFill>
                  <a:schemeClr val="bg1"/>
                </a:solidFill>
                <a:latin typeface="Arial"/>
                <a:cs typeface="Arial"/>
              </a:rPr>
              <a:t>и</a:t>
            </a:r>
            <a:r>
              <a:rPr sz="2800" b="1" spc="-50" dirty="0">
                <a:solidFill>
                  <a:schemeClr val="bg1"/>
                </a:solidFill>
                <a:latin typeface="Arial"/>
                <a:cs typeface="Arial"/>
              </a:rPr>
              <a:t> </a:t>
            </a:r>
            <a:r>
              <a:rPr sz="2800" b="1" dirty="0">
                <a:solidFill>
                  <a:schemeClr val="bg1"/>
                </a:solidFill>
                <a:latin typeface="Arial"/>
                <a:cs typeface="Arial"/>
              </a:rPr>
              <a:t>проверяйте</a:t>
            </a:r>
            <a:r>
              <a:rPr sz="2800" b="1" spc="-45" dirty="0">
                <a:solidFill>
                  <a:schemeClr val="bg1"/>
                </a:solidFill>
                <a:latin typeface="Arial"/>
                <a:cs typeface="Arial"/>
              </a:rPr>
              <a:t> </a:t>
            </a:r>
            <a:r>
              <a:rPr sz="2800" b="1" spc="-10" dirty="0">
                <a:solidFill>
                  <a:schemeClr val="bg1"/>
                </a:solidFill>
                <a:latin typeface="Arial"/>
                <a:cs typeface="Arial"/>
              </a:rPr>
              <a:t>информацию!</a:t>
            </a:r>
            <a:endParaRPr sz="2800" dirty="0">
              <a:solidFill>
                <a:schemeClr val="bg1"/>
              </a:solidFill>
              <a:latin typeface="Arial"/>
              <a:cs typeface="Arial"/>
            </a:endParaRPr>
          </a:p>
        </p:txBody>
      </p:sp>
    </p:spTree>
    <p:extLst>
      <p:ext uri="{BB962C8B-B14F-4D97-AF65-F5344CB8AC3E}">
        <p14:creationId xmlns:p14="http://schemas.microsoft.com/office/powerpoint/2010/main" val="179647872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545</TotalTime>
  <Words>1723</Words>
  <Application>Microsoft Office PowerPoint</Application>
  <PresentationFormat>Широкоэкранный</PresentationFormat>
  <Paragraphs>131</Paragraphs>
  <Slides>7</Slides>
  <Notes>6</Notes>
  <HiddenSlides>0</HiddenSlides>
  <MMClips>0</MMClips>
  <ScaleCrop>false</ScaleCrop>
  <HeadingPairs>
    <vt:vector size="4" baseType="variant">
      <vt:variant>
        <vt:lpstr>Тема</vt:lpstr>
      </vt:variant>
      <vt:variant>
        <vt:i4>1</vt:i4>
      </vt:variant>
      <vt:variant>
        <vt:lpstr>Заголовки слайдов</vt:lpstr>
      </vt:variant>
      <vt:variant>
        <vt:i4>7</vt:i4>
      </vt:variant>
    </vt:vector>
  </HeadingPairs>
  <TitlesOfParts>
    <vt:vector size="8" baseType="lpstr">
      <vt:lpstr>Office Theme</vt:lpstr>
      <vt:lpstr>Презентация PowerPoint</vt:lpstr>
      <vt:lpstr>КИБЕРМОШЕННИЧЕСТВО: КОЛИЧЕСТВО ОПЕРАЦИЙ И УЩЕРБ</vt:lpstr>
      <vt:lpstr>КИБЕРМОШЕННИЧЕСТВО: СИТУАЦИЯ В РЕГИОНЕ в 2022-2023 гг.</vt:lpstr>
      <vt:lpstr>МОШЕННИЧЕСКИЕ ИНТЕРНЕТ-РЕСУРСЫ: МЕРЫ БАНКА РОССИИ</vt:lpstr>
      <vt:lpstr>ПРОТИВОДЕЙСТВИЕ ТЕЛЕФОННЫМ МОШЕННИКАМ: МЕРЫ БАНКА РОССИИ</vt:lpstr>
      <vt:lpstr>ПРОТИВОДЕЙСТВИЕ КИБЕРМОШЕННИКАМ: МЕРЫ БАНКА РОССИИ</vt:lpstr>
      <vt:lpstr>Презентация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шрифт_преза_2023_кибер_31_05_2023</dc:title>
  <dc:creator>Юмабаев Данис Айратович</dc:creator>
  <cp:lastModifiedBy>Janna Korneva</cp:lastModifiedBy>
  <cp:revision>28</cp:revision>
  <dcterms:created xsi:type="dcterms:W3CDTF">2023-08-04T13:34:02Z</dcterms:created>
  <dcterms:modified xsi:type="dcterms:W3CDTF">2023-11-01T04:57:49Z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2023-08-04T00:00:00Z</vt:filetime>
  </property>
  <property fmtid="{D5CDD505-2E9C-101B-9397-08002B2CF9AE}" pid="3" name="Creator">
    <vt:lpwstr>Adobe Illustrator 27.5 (Windows)</vt:lpwstr>
  </property>
  <property fmtid="{D5CDD505-2E9C-101B-9397-08002B2CF9AE}" pid="4" name="CreatorVersion">
    <vt:lpwstr>21.0.0</vt:lpwstr>
  </property>
  <property fmtid="{D5CDD505-2E9C-101B-9397-08002B2CF9AE}" pid="5" name="LastSaved">
    <vt:filetime>2023-08-04T00:00:00Z</vt:filetime>
  </property>
  <property fmtid="{D5CDD505-2E9C-101B-9397-08002B2CF9AE}" pid="6" name="Producer">
    <vt:lpwstr>Adobe PDF library 17.00</vt:lpwstr>
  </property>
</Properties>
</file>