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D35"/>
    <a:srgbClr val="008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6"/>
    <p:restoredTop sz="96018"/>
  </p:normalViewPr>
  <p:slideViewPr>
    <p:cSldViewPr snapToGrid="0" snapToObjects="1">
      <p:cViewPr varScale="1">
        <p:scale>
          <a:sx n="105" d="100"/>
          <a:sy n="105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CF9AB-966F-1641-AE3E-0D5D648145D5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395E-38F0-254A-9DAD-F7F24736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1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75AE9-E083-EF49-8068-D659318BF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4572CE-0036-CF4C-92C8-CEDDE273C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81B3A-DDFC-FF4A-BADE-478294D0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1BECC-9775-C646-B0C9-4C35F308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15430-E920-FA49-B601-29A07DAC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51F21-DBB3-A140-808D-8E6752F1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B796B7-733B-3840-A073-C839BB189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EF8F3-99CF-2A40-8A30-8776CC0E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4AF05-0EFF-2E4B-AB73-89471600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264C8-5CE6-8948-AB8B-B55D8C1A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4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C7A565-2354-DA48-B54A-38720C792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204AC-9F74-F544-BD79-73AE37600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2446B-0C42-C14C-890D-CDFB35FC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71B7D-2A17-B54F-8A14-87DCBEA2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4CDFE-E4ED-4A4E-AC7F-95085A93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952EE-DAD8-514C-A36B-4ADAACB9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C7558-8E7B-6E42-850A-FBBC38D9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E2AFB-52CC-6847-8C82-D5BB14B5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4BE8B-DCB1-1045-9E09-0A560A68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D222F-0B33-AB47-A2E0-7EBA08A4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2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13029-C5F3-A44E-A1A8-004A23FE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32C35-1260-EF4E-9B1F-DC3D23475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14C7C-CA55-544D-9C4B-E731F46F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AE7BF-108A-8B44-B374-2104A039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78B1E-3655-2446-A07E-D8BE7937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BA39F-D141-E840-ABB9-C754BABB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F3C925-14FD-FC49-BF98-9A333C29A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13ECE2-0E07-9D4E-A0DB-F85BA37DE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920A8-70A4-D34F-A3D0-CBBDCF91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653FA2-3707-F045-8157-40CF12C3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C9851-1780-6643-91A5-A653AD9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9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5BC4B-A0E7-4A48-BE5C-1A0C7C75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F112F6-1DE5-D845-B5B5-8EA0B5AB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359AA2-BD8F-9644-B37B-B4642A4B6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4ECF87-8076-FF4A-A7AE-7D4A18A6D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6AC991-EDD4-4743-809F-CDEB7C1F3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67DB56-5902-B14E-9685-1FCDA0DE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3FB14-CEA1-DC4D-8BFD-376DE0EE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1C8266-40B8-BC4B-8E7D-597EA3FF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361BD-CE6A-A54C-935E-8097F516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B639AC-14E5-D448-AA10-565D4EAA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2839BF-B6B9-F74D-A9A0-58EEACD6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82E420-034E-724C-AEDF-AC817F21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3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3C2609-98A1-EC4C-998A-47A41D27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EA2D09-DBB2-3245-8A83-13B0BB1B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E6B3B9-BE28-1844-8103-5BB9B09F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9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D7802-44B5-0F4B-B3E7-B9EFE065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BE6F4-2E27-D147-8E19-AA9B8FF07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97E45E-C04F-424F-8F81-4E7A4FC97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AA141-5E45-EC43-93B0-4C5762CC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BD3FB2-8E26-5745-B7AC-74C0454F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F17FFB-42F0-0D43-A765-23E72F1A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2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2EC81-64E5-8649-B553-8C3C3975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24C284-E605-F741-BCC9-8BAD0FE11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0ACC2-4F36-B34B-B09A-FDAFF2DEE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AF366-325B-D241-98DD-AC019948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8CFF7-13F4-5C41-9238-18E78D1E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E4403-11B0-1248-80CA-B04C598C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5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9ECBF-335B-324C-B3C2-B2B7C3B6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749D9-AA5F-AD4C-AABF-8B2CF749D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9E1F2-4189-0644-8AA9-1F1C3C0A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03AFB-8648-D045-BE58-A80C25E0313C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A608E-91D1-CB4D-B41F-6947F59DD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6B3BE-3424-5E4C-8FDC-BDDD4C9FD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B047-BFDC-7D42-B8F8-24FD1E834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2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ED5806-1997-ED48-9B1F-5BFFD2536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230" y="2573261"/>
            <a:ext cx="7039934" cy="2570155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Участие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Липецкого отделения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ПАО Сбербанк в мероприятиях по повышению финансовой грамотности населения 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EE6D5C-C306-5942-8579-16694DF2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538" y="274747"/>
            <a:ext cx="2104516" cy="5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82E583B-FC2D-784B-AA7E-59E02C2EC0E0}"/>
              </a:ext>
            </a:extLst>
          </p:cNvPr>
          <p:cNvSpPr txBox="1">
            <a:spLocks/>
          </p:cNvSpPr>
          <p:nvPr/>
        </p:nvSpPr>
        <p:spPr>
          <a:xfrm>
            <a:off x="389266" y="3650830"/>
            <a:ext cx="6209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«Предпринимательство»</a:t>
            </a:r>
            <a:endParaRPr lang="ru-RU" sz="2800" b="1" dirty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97C742-7B8F-0B4D-AC5E-13887A69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0" y="122644"/>
            <a:ext cx="4528457" cy="34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E2852E5-B65A-8747-A748-6D5D7DC4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0" y="2414068"/>
            <a:ext cx="6787996" cy="9032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чемпионат </a:t>
            </a:r>
            <a:br>
              <a:rPr lang="ru-RU" sz="32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«Молодые профессионалы» (</a:t>
            </a:r>
            <a:r>
              <a:rPr lang="ru-RU" sz="3200" b="1" dirty="0" err="1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32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53A0634-C908-687F-DC71-8EC2612A105F}"/>
              </a:ext>
            </a:extLst>
          </p:cNvPr>
          <p:cNvSpPr txBox="1">
            <a:spLocks/>
          </p:cNvSpPr>
          <p:nvPr/>
        </p:nvSpPr>
        <p:spPr>
          <a:xfrm>
            <a:off x="0" y="-23517"/>
            <a:ext cx="4980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2800" b="1" dirty="0" err="1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юнионоров</a:t>
            </a:r>
            <a:endParaRPr lang="ru-RU" sz="2800" b="1" dirty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1"/>
          <a:stretch/>
        </p:blipFill>
        <p:spPr>
          <a:xfrm>
            <a:off x="7663541" y="3650830"/>
            <a:ext cx="4528457" cy="30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 rotWithShape="1">
          <a:blip r:embed="rId2" cstate="print"/>
          <a:srcRect t="2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3912C-872B-7D4F-BB20-68DEC2DD0F9A}"/>
              </a:ext>
            </a:extLst>
          </p:cNvPr>
          <p:cNvSpPr txBox="1"/>
          <p:nvPr/>
        </p:nvSpPr>
        <p:spPr>
          <a:xfrm>
            <a:off x="0" y="2758311"/>
            <a:ext cx="6569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Выступили экспертами в мероприятиях по повышению финансовой </a:t>
            </a:r>
            <a:r>
              <a:rPr lang="ru-RU" sz="2000" b="1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endParaRPr lang="en-US" sz="2000" b="1" dirty="0" smtClean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населения </a:t>
            </a:r>
            <a:endParaRPr lang="en-US" sz="2000" b="1" dirty="0" smtClean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9 </a:t>
            </a:r>
            <a:r>
              <a:rPr lang="ru-RU" sz="20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районах Липецкой области </a:t>
            </a:r>
            <a:endParaRPr lang="ru-RU" sz="2000" b="1" i="0" u="none" strike="noStrike" dirty="0">
              <a:solidFill>
                <a:srgbClr val="0C6D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48" y="-17937"/>
            <a:ext cx="5156952" cy="687593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FAC0C24-4D81-9C08-3194-4C5C315272B9}"/>
              </a:ext>
            </a:extLst>
          </p:cNvPr>
          <p:cNvSpPr txBox="1">
            <a:spLocks/>
          </p:cNvSpPr>
          <p:nvPr/>
        </p:nvSpPr>
        <p:spPr>
          <a:xfrm>
            <a:off x="117123" y="-17937"/>
            <a:ext cx="6555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Экспедиция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99355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DFBF1E-E8B6-F048-BEDD-863073547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62" y="5631428"/>
            <a:ext cx="6164537" cy="101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C6D35"/>
                </a:solidFill>
              </a:rPr>
              <a:t>НЕДЕЛЯ ФИНАНСОВОЙ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C6D35"/>
                </a:solidFill>
              </a:rPr>
              <a:t>ГРАМОТНОСТИ</a:t>
            </a:r>
          </a:p>
          <a:p>
            <a:pPr marL="0" indent="0">
              <a:buNone/>
            </a:pPr>
            <a:endParaRPr lang="ru-RU" sz="1800" dirty="0">
              <a:solidFill>
                <a:srgbClr val="0C6D35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C6D35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9A0C3E8-8079-C947-A8C9-BC60AF3A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202894"/>
            <a:ext cx="10515600" cy="9032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C6D35"/>
                </a:solidFill>
                <a:latin typeface="+mn-lt"/>
              </a:rPr>
              <a:t>ПОДДЕРЖКА </a:t>
            </a:r>
            <a:r>
              <a:rPr lang="ru-RU" b="1" dirty="0">
                <a:solidFill>
                  <a:srgbClr val="0C6D35"/>
                </a:solidFill>
                <a:latin typeface="+mn-lt"/>
              </a:rPr>
              <a:t>МЕРОПРИЯТИЙ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7CE55-5C91-A247-8F47-1CF95EA2A091}"/>
              </a:ext>
            </a:extLst>
          </p:cNvPr>
          <p:cNvSpPr txBox="1"/>
          <p:nvPr/>
        </p:nvSpPr>
        <p:spPr>
          <a:xfrm>
            <a:off x="531895" y="1968943"/>
            <a:ext cx="10302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6000" b="1" i="0" u="none" strike="noStrike" dirty="0">
                <a:solidFill>
                  <a:srgbClr val="0C6D35"/>
                </a:solidFill>
                <a:effectLst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E4B02-BF69-2146-85C7-91B8D5B2C477}"/>
              </a:ext>
            </a:extLst>
          </p:cNvPr>
          <p:cNvSpPr txBox="1"/>
          <p:nvPr/>
        </p:nvSpPr>
        <p:spPr>
          <a:xfrm>
            <a:off x="1912664" y="2286842"/>
            <a:ext cx="2696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0C6D35"/>
                </a:solidFill>
              </a:rPr>
              <a:t>МЕРОПРИЯТИЙ</a:t>
            </a:r>
            <a:endParaRPr lang="ru-RU" sz="2800" b="1" i="0" u="none" strike="noStrike" dirty="0">
              <a:solidFill>
                <a:srgbClr val="0C6D35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45C9-BED8-B445-A00F-3682E302A32A}"/>
              </a:ext>
            </a:extLst>
          </p:cNvPr>
          <p:cNvSpPr txBox="1"/>
          <p:nvPr/>
        </p:nvSpPr>
        <p:spPr>
          <a:xfrm>
            <a:off x="258470" y="3243270"/>
            <a:ext cx="1894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6000" b="1" i="0" u="none" strike="noStrike" dirty="0">
                <a:solidFill>
                  <a:srgbClr val="0C6D35"/>
                </a:solidFill>
                <a:effectLst/>
              </a:rPr>
              <a:t>102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0E6DC-2463-B949-8823-DA21DB943527}"/>
              </a:ext>
            </a:extLst>
          </p:cNvPr>
          <p:cNvSpPr txBox="1"/>
          <p:nvPr/>
        </p:nvSpPr>
        <p:spPr>
          <a:xfrm>
            <a:off x="1912664" y="3551672"/>
            <a:ext cx="2696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rgbClr val="0C6D35"/>
                </a:solidFill>
              </a:rPr>
              <a:t>участника</a:t>
            </a:r>
            <a:endParaRPr lang="ru-RU" sz="2800" i="0" u="none" strike="noStrike" dirty="0">
              <a:solidFill>
                <a:srgbClr val="0C6D35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392BD-006C-B749-8A8E-44FF1E09DE47}"/>
              </a:ext>
            </a:extLst>
          </p:cNvPr>
          <p:cNvSpPr txBox="1"/>
          <p:nvPr/>
        </p:nvSpPr>
        <p:spPr>
          <a:xfrm>
            <a:off x="1912664" y="4074892"/>
            <a:ext cx="3293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0C6D35"/>
                </a:solidFill>
              </a:rPr>
              <a:t>СБЕРАКСЕЛЕРАТОР</a:t>
            </a:r>
            <a:endParaRPr lang="ru-RU" sz="2800" b="1" i="0" u="none" strike="noStrike" dirty="0">
              <a:solidFill>
                <a:srgbClr val="0C6D35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9A2BF-E68A-BD4C-8159-6255B217897D}"/>
              </a:ext>
            </a:extLst>
          </p:cNvPr>
          <p:cNvSpPr txBox="1"/>
          <p:nvPr/>
        </p:nvSpPr>
        <p:spPr>
          <a:xfrm>
            <a:off x="4695" y="4664071"/>
            <a:ext cx="1754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6000" b="1" i="0" u="none" strike="noStrike" dirty="0">
                <a:solidFill>
                  <a:srgbClr val="0C6D35"/>
                </a:solidFill>
                <a:effectLst/>
              </a:rPr>
              <a:t>1375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74407-8E6C-2F4D-9D65-A4552452153A}"/>
              </a:ext>
            </a:extLst>
          </p:cNvPr>
          <p:cNvSpPr txBox="1"/>
          <p:nvPr/>
        </p:nvSpPr>
        <p:spPr>
          <a:xfrm>
            <a:off x="1912663" y="4951080"/>
            <a:ext cx="2696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rgbClr val="0C6D35"/>
                </a:solidFill>
              </a:rPr>
              <a:t>участников</a:t>
            </a:r>
            <a:endParaRPr lang="ru-RU" sz="2800" i="0" u="none" strike="noStrike" dirty="0">
              <a:solidFill>
                <a:srgbClr val="0C6D35"/>
              </a:solidFill>
              <a:effectLst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50866C-7605-EF4F-9A16-2A80286C4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060" y="2478625"/>
            <a:ext cx="7161635" cy="4370892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EFFDBEF-F152-D741-9897-E38477608DDA}"/>
              </a:ext>
            </a:extLst>
          </p:cNvPr>
          <p:cNvCxnSpPr/>
          <p:nvPr/>
        </p:nvCxnSpPr>
        <p:spPr>
          <a:xfrm>
            <a:off x="304685" y="1106130"/>
            <a:ext cx="3255148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82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3E8DC2-B9AF-974F-85D6-9818BFBA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202894"/>
            <a:ext cx="10515600" cy="9032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 ПОДДЕРЖКА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B145B9-11C2-8645-A248-2DCDE8FA4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1" t="9373" r="16047"/>
          <a:stretch/>
        </p:blipFill>
        <p:spPr>
          <a:xfrm>
            <a:off x="3304158" y="2138028"/>
            <a:ext cx="5336459" cy="45364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3CAA77-2899-614F-8EAE-E9445537B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07" t="15747" r="22491" b="6021"/>
          <a:stretch/>
        </p:blipFill>
        <p:spPr>
          <a:xfrm>
            <a:off x="7133303" y="654512"/>
            <a:ext cx="5058697" cy="53651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B27BB8-6F80-024D-BB41-CDB7352DD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61" y="1563329"/>
            <a:ext cx="4254893" cy="42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24028-C0B0-104C-A95A-D230BBB7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39" y="394267"/>
            <a:ext cx="10515600" cy="6857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 от А до 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3908E-D96F-DC4B-96F5-44285684B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39" y="4871514"/>
            <a:ext cx="5090652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Банковские карты для </a:t>
            </a:r>
            <a:r>
              <a:rPr lang="ru-RU" sz="2400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en-US" sz="2400" dirty="0" smtClean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 </a:t>
            </a:r>
            <a:r>
              <a:rPr lang="ru-RU" sz="2000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Банникова</a:t>
            </a:r>
            <a:endParaRPr lang="en-US" sz="2000" dirty="0" smtClean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зарплатных проектов ПАО </a:t>
            </a:r>
            <a:r>
              <a:rPr lang="ru-RU" sz="1400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Сбербанк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403908E-D96F-DC4B-96F5-44285684BA50}"/>
              </a:ext>
            </a:extLst>
          </p:cNvPr>
          <p:cNvSpPr txBox="1">
            <a:spLocks/>
          </p:cNvSpPr>
          <p:nvPr/>
        </p:nvSpPr>
        <p:spPr>
          <a:xfrm>
            <a:off x="5980670" y="4838871"/>
            <a:ext cx="5438544" cy="1932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500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Грамотные финансы: как превратить сбережения в инвестиции </a:t>
            </a:r>
            <a:endParaRPr lang="en-US" sz="5500" dirty="0" smtClean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5000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Валерий Спесивцев </a:t>
            </a:r>
            <a:r>
              <a:rPr lang="ru-RU" sz="3500" dirty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ЛФ </a:t>
            </a:r>
            <a:r>
              <a:rPr lang="ru-RU" sz="3500" dirty="0" err="1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endParaRPr lang="en-US" sz="3500" dirty="0" smtClean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5000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Абакумов  </a:t>
            </a:r>
            <a:r>
              <a:rPr lang="ru-RU" sz="3500" dirty="0" smtClean="0">
                <a:solidFill>
                  <a:srgbClr val="0C6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управляющего ЛО ПАО Сбербанк</a:t>
            </a:r>
            <a:endParaRPr lang="ru-RU" sz="3500" dirty="0">
              <a:solidFill>
                <a:srgbClr val="0C6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7" y="1620952"/>
            <a:ext cx="5071508" cy="28922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01" y="1623903"/>
            <a:ext cx="6178175" cy="29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92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Региональный чемпионат  «Молодые профессионалы» (Ворлдскиллс Россия)</vt:lpstr>
      <vt:lpstr>Презентация PowerPoint</vt:lpstr>
      <vt:lpstr>ПОДДЕРЖКА МЕРОПРИЯТИЙ</vt:lpstr>
      <vt:lpstr>медиа ПОДДЕРЖКА</vt:lpstr>
      <vt:lpstr>Финансовая грамотность от А до 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РАЗВИТИЯ  ОБРАЗОВАНИЯ</dc:title>
  <dc:creator>Ирина Граб</dc:creator>
  <cp:lastModifiedBy>Лунёва Анастасия</cp:lastModifiedBy>
  <cp:revision>29</cp:revision>
  <dcterms:created xsi:type="dcterms:W3CDTF">2022-06-02T06:05:49Z</dcterms:created>
  <dcterms:modified xsi:type="dcterms:W3CDTF">2022-06-27T12:40:15Z</dcterms:modified>
</cp:coreProperties>
</file>