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72" r:id="rId7"/>
    <p:sldId id="260" r:id="rId8"/>
    <p:sldId id="273" r:id="rId9"/>
    <p:sldId id="261" r:id="rId10"/>
    <p:sldId id="262" r:id="rId11"/>
    <p:sldId id="263" r:id="rId12"/>
    <p:sldId id="274" r:id="rId13"/>
    <p:sldId id="265" r:id="rId14"/>
    <p:sldId id="266" r:id="rId15"/>
    <p:sldId id="267" r:id="rId16"/>
    <p:sldId id="275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734095"/>
            <a:ext cx="7766936" cy="304819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ПРЕПОДАВАНИЕ ФИНАНСОВОЙ ГРАМОТНОСТИ В ОБРАЗОВАТЕЛЬНЫХ ОРГАНИЗАЦИЯХ ЛИПЕЦКОЙ ОБЛАСТИ: 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МОНИТОРИНГА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4881092"/>
            <a:ext cx="7454053" cy="1339403"/>
          </a:xfrm>
        </p:spPr>
        <p:txBody>
          <a:bodyPr>
            <a:norm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Линченко А.А.,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к.филос.н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руководитель Лаборатории по изучению финансово-экономического поведения населения регионов Финансового университета при Правительстве РФ,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Липецкого государственного технического университета</a:t>
            </a:r>
          </a:p>
        </p:txBody>
      </p:sp>
    </p:spTree>
    <p:extLst>
      <p:ext uri="{BB962C8B-B14F-4D97-AF65-F5344CB8AC3E}">
        <p14:creationId xmlns:p14="http://schemas.microsoft.com/office/powerpoint/2010/main" val="384867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учащихся, принимающих участие в мероприятиях по повышению финансовой грамотности в </a:t>
            </a:r>
            <a:b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8597" y="1626346"/>
            <a:ext cx="7316521" cy="497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17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4537" y="423690"/>
            <a:ext cx="8586130" cy="590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951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010" y="0"/>
            <a:ext cx="4922403" cy="465976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1667" y="4682928"/>
            <a:ext cx="4549087" cy="217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896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706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олимпиадах и конкурсах по направлению 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финансовой грамотности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53700"/>
            <a:ext cx="8596668" cy="4694700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Отвечая на вопрос о тех олимпиадах и конкурсах, информационные сведения о которых регулярно доводятся до сведения учащихся, представители организаций ОО указали в первую очередь на олимпиады «Юный предприниматель и финансовая грамотность»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Учи.ру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Финатлон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старшеклассников». Именно они лидируют по числу ответов (37,4 % и 28,6 % соответственно). С большим отрывом от них отстает олимпиада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(10,9 %). Менее значительной информационной поддержкой учителей пользуются олимпиады НИУ ВШЭ (7,49 %), а также международная олимпиада по финансовой безопасности (9,42 %).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показывает, что представители городских ОО склонны предоставлять информацию практически обо всех основных олимпиадах и конкурсах, в то время как их коллеги в сельской местности ориентируют учащихся преимущественно на олимпиады «Юный предприниматель и финансовая грамотность» и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Финатлон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старшеклассников».</a:t>
            </a:r>
          </a:p>
        </p:txBody>
      </p:sp>
    </p:spTree>
    <p:extLst>
      <p:ext uri="{BB962C8B-B14F-4D97-AF65-F5344CB8AC3E}">
        <p14:creationId xmlns:p14="http://schemas.microsoft.com/office/powerpoint/2010/main" val="2067484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5375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олимпиадах и конкурсах по направлению </a:t>
            </a:r>
            <a:b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финансовой грамотности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59452"/>
            <a:ext cx="8596668" cy="468638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тенденцией, характерной как для организаций ОО, так и для организаций ПОО в Липецкой области является низкий уровень числа учащихся и студентов, принимающих участие в олимпиадах и конкурсах по повышению финансовой грамотности. Отвечая на вопрос о числе обучаемых, принимавших участие в олимпиаде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Финатлон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старшеклассников» представители почти 49% ОО и почти 85% ПОО отметили, что в 2020-2021 гг. никто из их организаций участия в этой олимпиаде не принимал.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Детальный анализ специфики ответов представителей ОО в зависимости от типа поселения (сельские и городские) показал, что образовательные организации г. Ельца и г. Липецка были более активны в олимпиаде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Финатлон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старшеклассников», однако различались количеством участников. Если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елецких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организаций характерна тенденция массового участия в данной олимпиаде (50-80 человек от организации), то для их коллег из г. Липецка был характерен единичный характер участия организаций с различным числом участников (1 организация – 50-80 человек, 1 организация – 30-40 человек, 2 организации – 10-20 человек, 1 организация  - 10 человек). Для ОО из сельской местности в рамках олимпиады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Финатлон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старшеклассников» была характерна большая активность в диапазоне от 10 до 40 человек. </a:t>
            </a:r>
          </a:p>
        </p:txBody>
      </p:sp>
    </p:spTree>
    <p:extLst>
      <p:ext uri="{BB962C8B-B14F-4D97-AF65-F5344CB8AC3E}">
        <p14:creationId xmlns:p14="http://schemas.microsoft.com/office/powerpoint/2010/main" val="4174163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2880"/>
            <a:ext cx="8596668" cy="764771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олимпиадах и конкурсах по направлению </a:t>
            </a:r>
            <a:b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финансовой грамотности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47652"/>
            <a:ext cx="8596668" cy="1172094"/>
          </a:xfrm>
        </p:spPr>
        <p:txBody>
          <a:bodyPr>
            <a:norm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Заметной тенденцией за 2020-2021 годы стало практически полное невнимание городских организаций ОО к олимпиадам Высшей школы экономики (олимпиада «Высшая проба» по направлениям «Основы бизнеса», «Финансовая грамотность»),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чемпионату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Russia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компетенции R 11 «Предпринимательство». Только 10% организаций из числа ОО в сельских поселениях за два последних года принимали участие в олимпиадах Высшей школы экономики.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463" y="2119746"/>
            <a:ext cx="6796046" cy="467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570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810" y="0"/>
            <a:ext cx="5047313" cy="457739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9231" y="4402824"/>
            <a:ext cx="4426470" cy="235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261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3811"/>
          </a:xfrm>
        </p:spPr>
        <p:txBody>
          <a:bodyPr/>
          <a:lstStyle/>
          <a:p>
            <a:r>
              <a:rPr lang="ru-RU" dirty="0"/>
              <a:t>Выводы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2260"/>
            <a:ext cx="8596668" cy="478614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одной стороны, мониторинг выявил наличие в большинстве организаций модулей по направлению финансовой грамотности. С другой стороны, общий объем часов, выделяемых на данный курс, не является значительным. Наиболее проблемным оказывается уровень организаций общего образования, где заметным является факт отсутствия отдельных курсов по финансовой грамотности в образовательных практиках. В среднем по региону количество выделяемых часов не превышает показатель 1-2 часа в неделю.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и просветительские мероприятия по повышению финансовой грамотности активно реализуются прежде всего в сегментах учебной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деятельности, оставаясь в большинстве организаций за рамками элективных курсов. При этом доминирует именно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одной стороны, мониторинг выявил многообразие форматов проведения мероприятий по повышению финансовой грамотности. С другой стороны, работники образовательных организаций в большей мере используют хорошо известные им онлайн-уроки, деловые игры, проектную деятельность и лекции, уделяя меньше внимания тренингам,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дол-играм, требующим отдельной подготовки.</a:t>
            </a:r>
          </a:p>
        </p:txBody>
      </p:sp>
    </p:spTree>
    <p:extLst>
      <p:ext uri="{BB962C8B-B14F-4D97-AF65-F5344CB8AC3E}">
        <p14:creationId xmlns:p14="http://schemas.microsoft.com/office/powerpoint/2010/main" val="4048343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873"/>
          </a:xfrm>
        </p:spPr>
        <p:txBody>
          <a:bodyPr/>
          <a:lstStyle/>
          <a:p>
            <a:r>
              <a:rPr lang="ru-RU" dirty="0">
                <a:solidFill>
                  <a:srgbClr val="90C226"/>
                </a:solidFill>
              </a:rPr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88473"/>
            <a:ext cx="8596668" cy="5345083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показал, что ДОО, ОО и ПОО объективно распределяют мероприятия по повышению финансовой грамотности в соответствии с возрастом воспитанников, спецификой их класса и курса обучения.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Ведущими компетенциями курсов финансовой грамотности в сознании работников образовательных организаций Липецкой области являются понимание финансовых доходов и расходов, финансового планирования и бюджета, а также темы личных сбережений. Наименьшее значение заняли  кредитование, инвестирование и страхование.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тенденцией, характерной как для организаций ОО, так и для организаций ПОО в Липецкой области является низкий уровень числа учащихся и студентов, принимающих участие в олимпиадах и конкурсах по повышению финансовой грамотности.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источниками информации для всех трех уровней образовательных организаций по направлению финансовой грамотности продолжают оставаться сайты Управления образования и науки Липецкой области, Института развития образования Липецкой области, а также директивная рассылка писем. При этом, именно на рассылку писем как на основной источник получения информации указало большинство представителей образовательных организаций ОО в сельских территориях.</a:t>
            </a:r>
          </a:p>
        </p:txBody>
      </p:sp>
    </p:spTree>
    <p:extLst>
      <p:ext uri="{BB962C8B-B14F-4D97-AF65-F5344CB8AC3E}">
        <p14:creationId xmlns:p14="http://schemas.microsoft.com/office/powerpoint/2010/main" val="2131958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3811"/>
          </a:xfrm>
        </p:spPr>
        <p:txBody>
          <a:bodyPr/>
          <a:lstStyle/>
          <a:p>
            <a:r>
              <a:rPr lang="ru-RU" dirty="0"/>
              <a:t>Рекомендации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13411"/>
            <a:ext cx="8596668" cy="4727951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обеспечить качественное информирование образовательных организаций, расположенных в сельской местности о возможностях участия обучающихся в различных мероприятиях.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компетенция финансовой грамотности входит в функциональную грамотность, необходимо обеспечить вовлечение всех образовательных организаций и всех обучающихся в мероприятия по повышению финансовой грамотности.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выделить в учебной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образовательных организаций не менее 2 часов еженедельно на освоение финансовой грамотности обучающимися.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обеспечить увеличения числа обучающихся в контрольных мероприятиях для оценки качества образования по направлению финансовой грамотности.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768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Диагностический мониторинг обучения педагогических работников и методистов образовательных организаций в области преподавания основ финансовой грамотности (осень 2021 года)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мониторинге приняли участие представители всех дошкольных образовательных, общеобразовательных и профессиональных образовательных организаций Липецкой области.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403" y="3340215"/>
            <a:ext cx="6072447" cy="255084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268" y="3471600"/>
            <a:ext cx="1897882" cy="6293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061" y="4128163"/>
            <a:ext cx="2521937" cy="169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95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0189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модулей по направлению финансовой грамотности в образовательном процессе организаций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29789"/>
            <a:ext cx="8596668" cy="461157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Модули по направлению финансовой грамотности присутствуют в образовательных программах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ДОО,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92%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ОО 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100 %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ПОО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725" y="2143561"/>
            <a:ext cx="6718770" cy="4593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78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558" y="556232"/>
            <a:ext cx="8491720" cy="541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75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часов (в неделю), выделенных на изучение основ 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финансовой грамотности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1217" y="1371600"/>
            <a:ext cx="7745460" cy="536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44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0195" y="380834"/>
            <a:ext cx="5084849" cy="38217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6945" y="4202545"/>
            <a:ext cx="5151351" cy="251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115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525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Форматы образовательных мероприятий, используемых в рамках обучения финансовой грамотности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833" y="1264742"/>
            <a:ext cx="7952910" cy="543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54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8761" y="74872"/>
            <a:ext cx="5991141" cy="58674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9745" y="5942272"/>
            <a:ext cx="6204527" cy="68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59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537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учащихся, принимающих участие в мероприятиях по повышению финансовой грамотности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41837"/>
            <a:ext cx="8596668" cy="512064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 обращения к основам финансовой грамотности в ДОО существенно возрастает начиная с 5 лет и наибольшего своего пика достигает в возрастном диапазоне 6-7 лет (34 и 32 % соответственно).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организаций ОО полученные данные показывают ожидаемый рост активности образовательных практик по мере движения к старшим классам. Количество образовательных практик в организациях ОО достигает своего пика в 8 и 9 классах (12,83 % и 13,87 % соответственно). Данные по 10-11 классам (10,37 % и 10,22 % соответственно) показывают, что активность образовательных практик на данной ступени обучения не уступает ступени 7 класса (10,66 %).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Наибольшую активность в ПОО в рамках мероприятий по повышению финансовой грамотности проявляют студенты второго (29,8 %) и третьего (30 %) курсов. </a:t>
            </a:r>
          </a:p>
        </p:txBody>
      </p:sp>
    </p:spTree>
    <p:extLst>
      <p:ext uri="{BB962C8B-B14F-4D97-AF65-F5344CB8AC3E}">
        <p14:creationId xmlns:p14="http://schemas.microsoft.com/office/powerpoint/2010/main" val="322934769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</TotalTime>
  <Words>1135</Words>
  <Application>Microsoft Macintosh PowerPoint</Application>
  <PresentationFormat>Широкоэкранный</PresentationFormat>
  <Paragraphs>36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Trebuchet MS</vt:lpstr>
      <vt:lpstr>Wingdings 3</vt:lpstr>
      <vt:lpstr>Грань</vt:lpstr>
      <vt:lpstr>ПРЕПОДАВАНИЕ ФИНАНСОВОЙ ГРАМОТНОСТИ В ОБРАЗОВАТЕЛЬНЫХ ОРГАНИЗАЦИЯХ ЛИПЕЦКОЙ ОБЛАСТИ:  АНАЛИЗ РЕЗУЛЬТАТОВ МОНИТОРИНГА</vt:lpstr>
      <vt:lpstr>Диагностический мониторинг обучения педагогических работников и методистов образовательных организаций в области преподавания основ финансовой грамотности (осень 2021 года)</vt:lpstr>
      <vt:lpstr>Наличие модулей по направлению финансовой грамотности в образовательном процессе организаций</vt:lpstr>
      <vt:lpstr>Презентация PowerPoint</vt:lpstr>
      <vt:lpstr>Объем часов (в неделю), выделенных на изучение основ  финансовой грамотности</vt:lpstr>
      <vt:lpstr>Презентация PowerPoint</vt:lpstr>
      <vt:lpstr>Форматы образовательных мероприятий, используемых в рамках обучения финансовой грамотности</vt:lpstr>
      <vt:lpstr>Презентация PowerPoint</vt:lpstr>
      <vt:lpstr>Возраст учащихся, принимающих участие в мероприятиях по повышению финансовой грамотности</vt:lpstr>
      <vt:lpstr>Возраст учащихся, принимающих участие в мероприятиях по повышению финансовой грамотности в  общеобразовательных организациях</vt:lpstr>
      <vt:lpstr>Презентация PowerPoint</vt:lpstr>
      <vt:lpstr>Презентация PowerPoint</vt:lpstr>
      <vt:lpstr>Участие в олимпиадах и конкурсах по направлению  финансовой грамотности</vt:lpstr>
      <vt:lpstr>Участие в олимпиадах и конкурсах по направлению  финансовой грамотности</vt:lpstr>
      <vt:lpstr>Участие в олимпиадах и конкурсах по направлению  финансовой грамотности</vt:lpstr>
      <vt:lpstr>Презентация PowerPoint</vt:lpstr>
      <vt:lpstr>Выводы </vt:lpstr>
      <vt:lpstr>Выводы</vt:lpstr>
      <vt:lpstr>Рекомендации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Ирина Граб</cp:lastModifiedBy>
  <cp:revision>37</cp:revision>
  <dcterms:created xsi:type="dcterms:W3CDTF">2022-03-16T04:21:26Z</dcterms:created>
  <dcterms:modified xsi:type="dcterms:W3CDTF">2022-03-16T16:35:28Z</dcterms:modified>
</cp:coreProperties>
</file>