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75" r:id="rId2"/>
    <p:sldId id="1003" r:id="rId3"/>
    <p:sldId id="1004" r:id="rId4"/>
    <p:sldId id="679" r:id="rId5"/>
    <p:sldId id="740" r:id="rId6"/>
    <p:sldId id="828" r:id="rId7"/>
    <p:sldId id="848" r:id="rId8"/>
    <p:sldId id="851" r:id="rId9"/>
    <p:sldId id="863" r:id="rId10"/>
    <p:sldId id="965" r:id="rId11"/>
    <p:sldId id="852" r:id="rId12"/>
    <p:sldId id="853" r:id="rId13"/>
    <p:sldId id="854" r:id="rId14"/>
    <p:sldId id="855" r:id="rId15"/>
    <p:sldId id="991" r:id="rId16"/>
    <p:sldId id="997" r:id="rId17"/>
    <p:sldId id="918" r:id="rId18"/>
    <p:sldId id="864" r:id="rId19"/>
    <p:sldId id="793" r:id="rId20"/>
    <p:sldId id="856" r:id="rId21"/>
    <p:sldId id="857" r:id="rId22"/>
    <p:sldId id="874" r:id="rId23"/>
    <p:sldId id="875" r:id="rId24"/>
    <p:sldId id="1005" r:id="rId25"/>
    <p:sldId id="1006" r:id="rId26"/>
    <p:sldId id="1007" r:id="rId27"/>
    <p:sldId id="1008" r:id="rId28"/>
    <p:sldId id="919" r:id="rId29"/>
    <p:sldId id="920" r:id="rId30"/>
    <p:sldId id="921" r:id="rId31"/>
    <p:sldId id="973" r:id="rId32"/>
    <p:sldId id="873" r:id="rId33"/>
    <p:sldId id="971" r:id="rId34"/>
    <p:sldId id="998" r:id="rId35"/>
    <p:sldId id="999" r:id="rId36"/>
    <p:sldId id="1000" r:id="rId37"/>
    <p:sldId id="1001" r:id="rId38"/>
    <p:sldId id="808" r:id="rId39"/>
    <p:sldId id="993" r:id="rId40"/>
    <p:sldId id="1002" r:id="rId41"/>
    <p:sldId id="836" r:id="rId42"/>
    <p:sldId id="974" r:id="rId43"/>
    <p:sldId id="975" r:id="rId44"/>
    <p:sldId id="976" r:id="rId45"/>
    <p:sldId id="977" r:id="rId46"/>
    <p:sldId id="862" r:id="rId47"/>
    <p:sldId id="927" r:id="rId48"/>
    <p:sldId id="906" r:id="rId49"/>
    <p:sldId id="907" r:id="rId50"/>
    <p:sldId id="924" r:id="rId51"/>
    <p:sldId id="928" r:id="rId52"/>
    <p:sldId id="929" r:id="rId53"/>
    <p:sldId id="930" r:id="rId54"/>
    <p:sldId id="949" r:id="rId55"/>
    <p:sldId id="950" r:id="rId56"/>
    <p:sldId id="951" r:id="rId57"/>
    <p:sldId id="955" r:id="rId58"/>
    <p:sldId id="953" r:id="rId59"/>
    <p:sldId id="996" r:id="rId60"/>
    <p:sldId id="601" r:id="rId6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1003"/>
            <p14:sldId id="1004"/>
            <p14:sldId id="679"/>
            <p14:sldId id="740"/>
            <p14:sldId id="828"/>
            <p14:sldId id="848"/>
            <p14:sldId id="851"/>
            <p14:sldId id="863"/>
            <p14:sldId id="965"/>
            <p14:sldId id="852"/>
            <p14:sldId id="853"/>
            <p14:sldId id="854"/>
            <p14:sldId id="855"/>
            <p14:sldId id="991"/>
            <p14:sldId id="997"/>
            <p14:sldId id="918"/>
            <p14:sldId id="864"/>
            <p14:sldId id="793"/>
            <p14:sldId id="856"/>
            <p14:sldId id="857"/>
            <p14:sldId id="874"/>
            <p14:sldId id="875"/>
            <p14:sldId id="1005"/>
            <p14:sldId id="1006"/>
            <p14:sldId id="1007"/>
            <p14:sldId id="1008"/>
            <p14:sldId id="919"/>
            <p14:sldId id="920"/>
            <p14:sldId id="921"/>
            <p14:sldId id="973"/>
            <p14:sldId id="873"/>
            <p14:sldId id="971"/>
            <p14:sldId id="998"/>
            <p14:sldId id="999"/>
            <p14:sldId id="1000"/>
            <p14:sldId id="1001"/>
            <p14:sldId id="808"/>
            <p14:sldId id="993"/>
            <p14:sldId id="1002"/>
            <p14:sldId id="836"/>
            <p14:sldId id="974"/>
            <p14:sldId id="975"/>
            <p14:sldId id="976"/>
            <p14:sldId id="977"/>
            <p14:sldId id="862"/>
            <p14:sldId id="927"/>
            <p14:sldId id="906"/>
            <p14:sldId id="907"/>
            <p14:sldId id="924"/>
            <p14:sldId id="928"/>
            <p14:sldId id="929"/>
            <p14:sldId id="930"/>
            <p14:sldId id="949"/>
            <p14:sldId id="950"/>
            <p14:sldId id="951"/>
            <p14:sldId id="955"/>
            <p14:sldId id="953"/>
            <p14:sldId id="996"/>
            <p14:sldId id="6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23"/>
    <a:srgbClr val="077A3E"/>
    <a:srgbClr val="FFFCC1"/>
    <a:srgbClr val="B3E4C5"/>
    <a:srgbClr val="66FFFF"/>
    <a:srgbClr val="E4C6D9"/>
    <a:srgbClr val="E4ABD2"/>
    <a:srgbClr val="FF99CC"/>
    <a:srgbClr val="FF9999"/>
    <a:srgbClr val="DE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87783" autoAdjust="0"/>
  </p:normalViewPr>
  <p:slideViewPr>
    <p:cSldViewPr snapToGrid="0" snapToObjects="1" showGuides="1">
      <p:cViewPr>
        <p:scale>
          <a:sx n="93" d="100"/>
          <a:sy n="93" d="100"/>
        </p:scale>
        <p:origin x="-994" y="35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orient="horz" pos="3144"/>
        <p:guide orient="horz" pos="3110"/>
        <p:guide pos="216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BC1FE-4C4D-A244-9661-5B53B78DCDB8}" type="doc">
      <dgm:prSet loTypeId="urn:microsoft.com/office/officeart/2005/8/layout/hierarchy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A6613A-19A5-4548-B2C8-B42D88D62D72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15.15.6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265DB87-5CD0-304B-BA86-9B8118F9AF76}" type="parTrans" cxnId="{9E3D6EFF-BF4D-C74F-A224-9C733B97961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6FF3B73-053C-B34B-84D3-52395E3A388B}" type="sibTrans" cxnId="{9E3D6EFF-BF4D-C74F-A224-9C733B97961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B43FBDF-91CC-4D4D-B835-AB7B02DCD1AF}">
      <dgm:prSet phldrT="[Текст]" custT="1"/>
      <dgm:spPr/>
      <dgm:t>
        <a:bodyPr/>
        <a:lstStyle/>
        <a:p>
          <a:r>
            <a:rPr lang="ru-RU" sz="2800" dirty="0" smtClean="0">
              <a:latin typeface="Times New Roman" charset="0"/>
              <a:ea typeface="Times New Roman" charset="0"/>
              <a:cs typeface="Times New Roman" charset="0"/>
            </a:rPr>
            <a:t>нарушение сроков</a:t>
          </a:r>
          <a:endParaRPr lang="ru-RU" sz="2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DA2C561-09F2-0D41-9C18-8ABF1978E640}" type="parTrans" cxnId="{337C017D-105B-A040-85E6-65E5BDFF987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4AA4EF0-E582-3145-B21E-5FD2535CBD9C}" type="sibTrans" cxnId="{337C017D-105B-A040-85E6-65E5BDFF987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EF83318-F4F7-3F44-B55D-7DB6F695032E}">
      <dgm:prSet phldrT="[Текст]" custT="1"/>
      <dgm:spPr/>
      <dgm:t>
        <a:bodyPr/>
        <a:lstStyle/>
        <a:p>
          <a:r>
            <a:rPr lang="ru-RU" sz="2800" dirty="0" smtClean="0">
              <a:latin typeface="Times New Roman" charset="0"/>
              <a:ea typeface="Times New Roman" charset="0"/>
              <a:cs typeface="Times New Roman" charset="0"/>
            </a:rPr>
            <a:t>нарушение порядка учета и отчетности</a:t>
          </a:r>
          <a:endParaRPr lang="ru-RU" sz="2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6009E0D-731F-4249-AF99-7CA4E5440269}" type="parTrans" cxnId="{2BCD2FFA-1E5E-6A43-9D31-2DD0233A28E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13712D5-38FC-A947-B9D2-D3EA6DE0DFBF}" type="sibTrans" cxnId="{2BCD2FFA-1E5E-6A43-9D31-2DD0233A28E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79DDD64-8BE8-3E4B-94DD-985A061EEDB8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незначительное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BB12C8B-D201-2245-90FB-5E2CF2716DB8}" type="parTrans" cxnId="{571C7E48-A243-1144-838A-4F5A3BAFE52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2D0076E-5270-CE4A-9787-BAC25D773539}" type="sibTrans" cxnId="{571C7E48-A243-1144-838A-4F5A3BAFE52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CF5997-F6E2-1D4C-BABD-D6AA585CE916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значительное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71F9A16-AB56-5945-9771-CB88F3B8469B}" type="parTrans" cxnId="{4E9D3F26-09CD-AD4C-96AC-21DFB21FE1C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5E968E1-2189-2540-90E4-FADB1B6790B1}" type="sibTrans" cxnId="{4E9D3F26-09CD-AD4C-96AC-21DFB21FE1C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32E033C-6050-CE45-BF8E-9E2B1060E769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грубое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48CF51D-F171-674E-B666-8A3E9E585673}" type="parTrans" cxnId="{F85527D4-A0F0-8745-B94F-BFAC4FC4EDE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A9FDB8F-4235-D24E-9480-18CF3DCC565E}" type="sibTrans" cxnId="{F85527D4-A0F0-8745-B94F-BFAC4FC4EDE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36780D7-92B9-F444-94D4-E7E824AF66BD}" type="pres">
      <dgm:prSet presAssocID="{EABBC1FE-4C4D-A244-9661-5B53B78DCD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7175C-F638-4A42-B4CF-F64C145ABE03}" type="pres">
      <dgm:prSet presAssocID="{D7A6613A-19A5-4548-B2C8-B42D88D62D72}" presName="root1" presStyleCnt="0"/>
      <dgm:spPr/>
    </dgm:pt>
    <dgm:pt modelId="{71C18299-7689-A449-A63D-6C8EFC483CC5}" type="pres">
      <dgm:prSet presAssocID="{D7A6613A-19A5-4548-B2C8-B42D88D62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91AD7-408E-D44F-B0D4-B32DAF795DDF}" type="pres">
      <dgm:prSet presAssocID="{D7A6613A-19A5-4548-B2C8-B42D88D62D72}" presName="level2hierChild" presStyleCnt="0"/>
      <dgm:spPr/>
    </dgm:pt>
    <dgm:pt modelId="{E9EE1115-D48D-7C40-A4DA-57DFCACE7CCC}" type="pres">
      <dgm:prSet presAssocID="{9DA2C561-09F2-0D41-9C18-8ABF1978E64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F81860D-4517-6D46-A482-42D38C8F7566}" type="pres">
      <dgm:prSet presAssocID="{9DA2C561-09F2-0D41-9C18-8ABF1978E64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FDE1062-99B9-5F4B-8920-B5D53C6B9106}" type="pres">
      <dgm:prSet presAssocID="{3B43FBDF-91CC-4D4D-B835-AB7B02DCD1AF}" presName="root2" presStyleCnt="0"/>
      <dgm:spPr/>
    </dgm:pt>
    <dgm:pt modelId="{B02DB549-A023-4E40-AF1D-6E9A67B25001}" type="pres">
      <dgm:prSet presAssocID="{3B43FBDF-91CC-4D4D-B835-AB7B02DCD1AF}" presName="LevelTwoTextNode" presStyleLbl="node2" presStyleIdx="0" presStyleCnt="2" custScaleY="133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8A339-4BDC-3A40-8C8D-0A1282CD3D4C}" type="pres">
      <dgm:prSet presAssocID="{3B43FBDF-91CC-4D4D-B835-AB7B02DCD1AF}" presName="level3hierChild" presStyleCnt="0"/>
      <dgm:spPr/>
    </dgm:pt>
    <dgm:pt modelId="{733FAA9D-FCC3-A24B-BF91-A4A2373407C6}" type="pres">
      <dgm:prSet presAssocID="{D6009E0D-731F-4249-AF99-7CA4E544026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FD576E1-F251-7B41-9163-EF82CCAC67EB}" type="pres">
      <dgm:prSet presAssocID="{D6009E0D-731F-4249-AF99-7CA4E544026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D3B4873-0054-1745-8575-E61CAD184438}" type="pres">
      <dgm:prSet presAssocID="{7EF83318-F4F7-3F44-B55D-7DB6F695032E}" presName="root2" presStyleCnt="0"/>
      <dgm:spPr/>
    </dgm:pt>
    <dgm:pt modelId="{AC77576C-A1B3-0245-9C1C-8C3FCBD7DE1A}" type="pres">
      <dgm:prSet presAssocID="{7EF83318-F4F7-3F44-B55D-7DB6F695032E}" presName="LevelTwoTextNode" presStyleLbl="node2" presStyleIdx="1" presStyleCnt="2" custScaleY="189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115FC-41DC-BF48-9583-8A2D0E609A96}" type="pres">
      <dgm:prSet presAssocID="{7EF83318-F4F7-3F44-B55D-7DB6F695032E}" presName="level3hierChild" presStyleCnt="0"/>
      <dgm:spPr/>
    </dgm:pt>
    <dgm:pt modelId="{FC044E22-D9F8-E444-9378-1C4C644EBB2F}" type="pres">
      <dgm:prSet presAssocID="{5BB12C8B-D201-2245-90FB-5E2CF2716DB8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6DD5A14-6D28-9448-8AD5-A7A4F53154E9}" type="pres">
      <dgm:prSet presAssocID="{5BB12C8B-D201-2245-90FB-5E2CF2716DB8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0F97FF9-9CD8-4D40-BB35-FAD796CD3206}" type="pres">
      <dgm:prSet presAssocID="{F79DDD64-8BE8-3E4B-94DD-985A061EEDB8}" presName="root2" presStyleCnt="0"/>
      <dgm:spPr/>
    </dgm:pt>
    <dgm:pt modelId="{63E4DE3C-E817-2D4F-AD0C-FDCA28727F89}" type="pres">
      <dgm:prSet presAssocID="{F79DDD64-8BE8-3E4B-94DD-985A061EEDB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EC68D-C2E7-5645-BAD0-AC0E63AB42B3}" type="pres">
      <dgm:prSet presAssocID="{F79DDD64-8BE8-3E4B-94DD-985A061EEDB8}" presName="level3hierChild" presStyleCnt="0"/>
      <dgm:spPr/>
    </dgm:pt>
    <dgm:pt modelId="{E6E73646-B04A-EA4E-91C5-3749CC5FD3A6}" type="pres">
      <dgm:prSet presAssocID="{671F9A16-AB56-5945-9771-CB88F3B8469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FC96370-C354-9545-8A8E-30763DF3A42D}" type="pres">
      <dgm:prSet presAssocID="{671F9A16-AB56-5945-9771-CB88F3B8469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401E90C-0D68-1149-B93A-6728B0DA29B1}" type="pres">
      <dgm:prSet presAssocID="{51CF5997-F6E2-1D4C-BABD-D6AA585CE916}" presName="root2" presStyleCnt="0"/>
      <dgm:spPr/>
    </dgm:pt>
    <dgm:pt modelId="{B2143D9A-748E-AB45-A6C3-9BD3BB4C9880}" type="pres">
      <dgm:prSet presAssocID="{51CF5997-F6E2-1D4C-BABD-D6AA585CE91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66801-EE2A-BF41-B54C-77B466A71F2D}" type="pres">
      <dgm:prSet presAssocID="{51CF5997-F6E2-1D4C-BABD-D6AA585CE916}" presName="level3hierChild" presStyleCnt="0"/>
      <dgm:spPr/>
    </dgm:pt>
    <dgm:pt modelId="{53955375-4CEB-6440-A95B-54E48032A8FB}" type="pres">
      <dgm:prSet presAssocID="{C48CF51D-F171-674E-B666-8A3E9E585673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E79A565-37E0-384A-B476-B4B911AA9DC0}" type="pres">
      <dgm:prSet presAssocID="{C48CF51D-F171-674E-B666-8A3E9E585673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36CE1F7-B198-384D-B048-110974B53198}" type="pres">
      <dgm:prSet presAssocID="{A32E033C-6050-CE45-BF8E-9E2B1060E769}" presName="root2" presStyleCnt="0"/>
      <dgm:spPr/>
    </dgm:pt>
    <dgm:pt modelId="{70463E1B-DB62-184B-826B-67D72789437D}" type="pres">
      <dgm:prSet presAssocID="{A32E033C-6050-CE45-BF8E-9E2B1060E76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966D7-F429-B946-AE9A-67AA335EB754}" type="pres">
      <dgm:prSet presAssocID="{A32E033C-6050-CE45-BF8E-9E2B1060E769}" presName="level3hierChild" presStyleCnt="0"/>
      <dgm:spPr/>
    </dgm:pt>
  </dgm:ptLst>
  <dgm:cxnLst>
    <dgm:cxn modelId="{4E9D3F26-09CD-AD4C-96AC-21DFB21FE1CE}" srcId="{7EF83318-F4F7-3F44-B55D-7DB6F695032E}" destId="{51CF5997-F6E2-1D4C-BABD-D6AA585CE916}" srcOrd="1" destOrd="0" parTransId="{671F9A16-AB56-5945-9771-CB88F3B8469B}" sibTransId="{E5E968E1-2189-2540-90E4-FADB1B6790B1}"/>
    <dgm:cxn modelId="{B56BA082-A31D-DA49-9174-B29291E1B2D1}" type="presOf" srcId="{5BB12C8B-D201-2245-90FB-5E2CF2716DB8}" destId="{26DD5A14-6D28-9448-8AD5-A7A4F53154E9}" srcOrd="1" destOrd="0" presId="urn:microsoft.com/office/officeart/2005/8/layout/hierarchy2"/>
    <dgm:cxn modelId="{CDCF6CFC-C229-A34E-A01D-E42FEA5FC59D}" type="presOf" srcId="{F79DDD64-8BE8-3E4B-94DD-985A061EEDB8}" destId="{63E4DE3C-E817-2D4F-AD0C-FDCA28727F89}" srcOrd="0" destOrd="0" presId="urn:microsoft.com/office/officeart/2005/8/layout/hierarchy2"/>
    <dgm:cxn modelId="{B0BB42FC-873C-7647-86E0-E362647EF902}" type="presOf" srcId="{7EF83318-F4F7-3F44-B55D-7DB6F695032E}" destId="{AC77576C-A1B3-0245-9C1C-8C3FCBD7DE1A}" srcOrd="0" destOrd="0" presId="urn:microsoft.com/office/officeart/2005/8/layout/hierarchy2"/>
    <dgm:cxn modelId="{F192CE63-37FC-D341-BFC4-6BCC8799EFC3}" type="presOf" srcId="{D6009E0D-731F-4249-AF99-7CA4E5440269}" destId="{7FD576E1-F251-7B41-9163-EF82CCAC67EB}" srcOrd="1" destOrd="0" presId="urn:microsoft.com/office/officeart/2005/8/layout/hierarchy2"/>
    <dgm:cxn modelId="{F93250E9-A795-A84E-A1D7-27C8BF783781}" type="presOf" srcId="{A32E033C-6050-CE45-BF8E-9E2B1060E769}" destId="{70463E1B-DB62-184B-826B-67D72789437D}" srcOrd="0" destOrd="0" presId="urn:microsoft.com/office/officeart/2005/8/layout/hierarchy2"/>
    <dgm:cxn modelId="{337C017D-105B-A040-85E6-65E5BDFF987F}" srcId="{D7A6613A-19A5-4548-B2C8-B42D88D62D72}" destId="{3B43FBDF-91CC-4D4D-B835-AB7B02DCD1AF}" srcOrd="0" destOrd="0" parTransId="{9DA2C561-09F2-0D41-9C18-8ABF1978E640}" sibTransId="{F4AA4EF0-E582-3145-B21E-5FD2535CBD9C}"/>
    <dgm:cxn modelId="{09DA4924-B8A7-C049-A275-BFAD154385CA}" type="presOf" srcId="{C48CF51D-F171-674E-B666-8A3E9E585673}" destId="{53955375-4CEB-6440-A95B-54E48032A8FB}" srcOrd="0" destOrd="0" presId="urn:microsoft.com/office/officeart/2005/8/layout/hierarchy2"/>
    <dgm:cxn modelId="{5EDF55BD-49CA-B94C-9753-047A1986C847}" type="presOf" srcId="{671F9A16-AB56-5945-9771-CB88F3B8469B}" destId="{E6E73646-B04A-EA4E-91C5-3749CC5FD3A6}" srcOrd="0" destOrd="0" presId="urn:microsoft.com/office/officeart/2005/8/layout/hierarchy2"/>
    <dgm:cxn modelId="{DF77D292-0F1D-BC45-8AB8-6BDF3CF858FC}" type="presOf" srcId="{D7A6613A-19A5-4548-B2C8-B42D88D62D72}" destId="{71C18299-7689-A449-A63D-6C8EFC483CC5}" srcOrd="0" destOrd="0" presId="urn:microsoft.com/office/officeart/2005/8/layout/hierarchy2"/>
    <dgm:cxn modelId="{3D4D25D6-1985-E44F-96CB-6824836320E0}" type="presOf" srcId="{EABBC1FE-4C4D-A244-9661-5B53B78DCDB8}" destId="{A36780D7-92B9-F444-94D4-E7E824AF66BD}" srcOrd="0" destOrd="0" presId="urn:microsoft.com/office/officeart/2005/8/layout/hierarchy2"/>
    <dgm:cxn modelId="{571C7E48-A243-1144-838A-4F5A3BAFE527}" srcId="{7EF83318-F4F7-3F44-B55D-7DB6F695032E}" destId="{F79DDD64-8BE8-3E4B-94DD-985A061EEDB8}" srcOrd="0" destOrd="0" parTransId="{5BB12C8B-D201-2245-90FB-5E2CF2716DB8}" sibTransId="{82D0076E-5270-CE4A-9787-BAC25D773539}"/>
    <dgm:cxn modelId="{A8A705EC-F45B-CA41-B37C-378EC68AEAA2}" type="presOf" srcId="{C48CF51D-F171-674E-B666-8A3E9E585673}" destId="{0E79A565-37E0-384A-B476-B4B911AA9DC0}" srcOrd="1" destOrd="0" presId="urn:microsoft.com/office/officeart/2005/8/layout/hierarchy2"/>
    <dgm:cxn modelId="{7EB12BE4-052F-9A4B-8670-F8978A979A71}" type="presOf" srcId="{D6009E0D-731F-4249-AF99-7CA4E5440269}" destId="{733FAA9D-FCC3-A24B-BF91-A4A2373407C6}" srcOrd="0" destOrd="0" presId="urn:microsoft.com/office/officeart/2005/8/layout/hierarchy2"/>
    <dgm:cxn modelId="{189BCE7F-565C-F442-A71A-39D4F9E8067F}" type="presOf" srcId="{3B43FBDF-91CC-4D4D-B835-AB7B02DCD1AF}" destId="{B02DB549-A023-4E40-AF1D-6E9A67B25001}" srcOrd="0" destOrd="0" presId="urn:microsoft.com/office/officeart/2005/8/layout/hierarchy2"/>
    <dgm:cxn modelId="{AE3CB259-AEF4-BB44-A69B-58739126D06D}" type="presOf" srcId="{671F9A16-AB56-5945-9771-CB88F3B8469B}" destId="{AFC96370-C354-9545-8A8E-30763DF3A42D}" srcOrd="1" destOrd="0" presId="urn:microsoft.com/office/officeart/2005/8/layout/hierarchy2"/>
    <dgm:cxn modelId="{33BD665E-FB3B-9947-AC85-6A97302BD8F1}" type="presOf" srcId="{5BB12C8B-D201-2245-90FB-5E2CF2716DB8}" destId="{FC044E22-D9F8-E444-9378-1C4C644EBB2F}" srcOrd="0" destOrd="0" presId="urn:microsoft.com/office/officeart/2005/8/layout/hierarchy2"/>
    <dgm:cxn modelId="{ABC3AD92-C2EA-D743-8F45-D9958DC8D449}" type="presOf" srcId="{51CF5997-F6E2-1D4C-BABD-D6AA585CE916}" destId="{B2143D9A-748E-AB45-A6C3-9BD3BB4C9880}" srcOrd="0" destOrd="0" presId="urn:microsoft.com/office/officeart/2005/8/layout/hierarchy2"/>
    <dgm:cxn modelId="{2BCD2FFA-1E5E-6A43-9D31-2DD0233A28EC}" srcId="{D7A6613A-19A5-4548-B2C8-B42D88D62D72}" destId="{7EF83318-F4F7-3F44-B55D-7DB6F695032E}" srcOrd="1" destOrd="0" parTransId="{D6009E0D-731F-4249-AF99-7CA4E5440269}" sibTransId="{C13712D5-38FC-A947-B9D2-D3EA6DE0DFBF}"/>
    <dgm:cxn modelId="{6DC9A17C-F8EB-3E46-861B-667DF8F5AD1F}" type="presOf" srcId="{9DA2C561-09F2-0D41-9C18-8ABF1978E640}" destId="{9F81860D-4517-6D46-A482-42D38C8F7566}" srcOrd="1" destOrd="0" presId="urn:microsoft.com/office/officeart/2005/8/layout/hierarchy2"/>
    <dgm:cxn modelId="{F85527D4-A0F0-8745-B94F-BFAC4FC4EDE2}" srcId="{7EF83318-F4F7-3F44-B55D-7DB6F695032E}" destId="{A32E033C-6050-CE45-BF8E-9E2B1060E769}" srcOrd="2" destOrd="0" parTransId="{C48CF51D-F171-674E-B666-8A3E9E585673}" sibTransId="{DA9FDB8F-4235-D24E-9480-18CF3DCC565E}"/>
    <dgm:cxn modelId="{B5C5EFCD-80E5-A34F-855E-E8B0EA2C53EE}" type="presOf" srcId="{9DA2C561-09F2-0D41-9C18-8ABF1978E640}" destId="{E9EE1115-D48D-7C40-A4DA-57DFCACE7CCC}" srcOrd="0" destOrd="0" presId="urn:microsoft.com/office/officeart/2005/8/layout/hierarchy2"/>
    <dgm:cxn modelId="{9E3D6EFF-BF4D-C74F-A224-9C733B979612}" srcId="{EABBC1FE-4C4D-A244-9661-5B53B78DCDB8}" destId="{D7A6613A-19A5-4548-B2C8-B42D88D62D72}" srcOrd="0" destOrd="0" parTransId="{8265DB87-5CD0-304B-BA86-9B8118F9AF76}" sibTransId="{86FF3B73-053C-B34B-84D3-52395E3A388B}"/>
    <dgm:cxn modelId="{C5F0F982-794D-1647-9C4D-D958E10C6697}" type="presParOf" srcId="{A36780D7-92B9-F444-94D4-E7E824AF66BD}" destId="{D777175C-F638-4A42-B4CF-F64C145ABE03}" srcOrd="0" destOrd="0" presId="urn:microsoft.com/office/officeart/2005/8/layout/hierarchy2"/>
    <dgm:cxn modelId="{A8B872AA-6804-094F-A897-F40DF5B2C171}" type="presParOf" srcId="{D777175C-F638-4A42-B4CF-F64C145ABE03}" destId="{71C18299-7689-A449-A63D-6C8EFC483CC5}" srcOrd="0" destOrd="0" presId="urn:microsoft.com/office/officeart/2005/8/layout/hierarchy2"/>
    <dgm:cxn modelId="{C2EDC2DC-B456-8F42-81E0-279884D1E55E}" type="presParOf" srcId="{D777175C-F638-4A42-B4CF-F64C145ABE03}" destId="{8BA91AD7-408E-D44F-B0D4-B32DAF795DDF}" srcOrd="1" destOrd="0" presId="urn:microsoft.com/office/officeart/2005/8/layout/hierarchy2"/>
    <dgm:cxn modelId="{BA2FDEF4-109E-9C47-A317-86DF40A7A198}" type="presParOf" srcId="{8BA91AD7-408E-D44F-B0D4-B32DAF795DDF}" destId="{E9EE1115-D48D-7C40-A4DA-57DFCACE7CCC}" srcOrd="0" destOrd="0" presId="urn:microsoft.com/office/officeart/2005/8/layout/hierarchy2"/>
    <dgm:cxn modelId="{3458F04B-76F5-1644-9319-7498E944FCF5}" type="presParOf" srcId="{E9EE1115-D48D-7C40-A4DA-57DFCACE7CCC}" destId="{9F81860D-4517-6D46-A482-42D38C8F7566}" srcOrd="0" destOrd="0" presId="urn:microsoft.com/office/officeart/2005/8/layout/hierarchy2"/>
    <dgm:cxn modelId="{7FEC0964-F0C8-254E-AF9C-D59EE21074FB}" type="presParOf" srcId="{8BA91AD7-408E-D44F-B0D4-B32DAF795DDF}" destId="{2FDE1062-99B9-5F4B-8920-B5D53C6B9106}" srcOrd="1" destOrd="0" presId="urn:microsoft.com/office/officeart/2005/8/layout/hierarchy2"/>
    <dgm:cxn modelId="{E90938E2-7E16-5D42-A7AE-0256C5F579AA}" type="presParOf" srcId="{2FDE1062-99B9-5F4B-8920-B5D53C6B9106}" destId="{B02DB549-A023-4E40-AF1D-6E9A67B25001}" srcOrd="0" destOrd="0" presId="urn:microsoft.com/office/officeart/2005/8/layout/hierarchy2"/>
    <dgm:cxn modelId="{2B15E100-B945-DB41-B8EF-C6A5A972F97C}" type="presParOf" srcId="{2FDE1062-99B9-5F4B-8920-B5D53C6B9106}" destId="{6F48A339-4BDC-3A40-8C8D-0A1282CD3D4C}" srcOrd="1" destOrd="0" presId="urn:microsoft.com/office/officeart/2005/8/layout/hierarchy2"/>
    <dgm:cxn modelId="{0C5BE245-9D28-3241-8787-75EC5FA9F2B8}" type="presParOf" srcId="{8BA91AD7-408E-D44F-B0D4-B32DAF795DDF}" destId="{733FAA9D-FCC3-A24B-BF91-A4A2373407C6}" srcOrd="2" destOrd="0" presId="urn:microsoft.com/office/officeart/2005/8/layout/hierarchy2"/>
    <dgm:cxn modelId="{E137463D-1E78-3848-9032-AF34A7A9CF1D}" type="presParOf" srcId="{733FAA9D-FCC3-A24B-BF91-A4A2373407C6}" destId="{7FD576E1-F251-7B41-9163-EF82CCAC67EB}" srcOrd="0" destOrd="0" presId="urn:microsoft.com/office/officeart/2005/8/layout/hierarchy2"/>
    <dgm:cxn modelId="{539C70BF-1F82-E443-A62C-18CB773D92A1}" type="presParOf" srcId="{8BA91AD7-408E-D44F-B0D4-B32DAF795DDF}" destId="{BD3B4873-0054-1745-8575-E61CAD184438}" srcOrd="3" destOrd="0" presId="urn:microsoft.com/office/officeart/2005/8/layout/hierarchy2"/>
    <dgm:cxn modelId="{E73C6A37-C288-FB49-8392-3D2A30F83B1E}" type="presParOf" srcId="{BD3B4873-0054-1745-8575-E61CAD184438}" destId="{AC77576C-A1B3-0245-9C1C-8C3FCBD7DE1A}" srcOrd="0" destOrd="0" presId="urn:microsoft.com/office/officeart/2005/8/layout/hierarchy2"/>
    <dgm:cxn modelId="{EF356D12-885D-1643-9710-8AE740CECB22}" type="presParOf" srcId="{BD3B4873-0054-1745-8575-E61CAD184438}" destId="{3BA115FC-41DC-BF48-9583-8A2D0E609A96}" srcOrd="1" destOrd="0" presId="urn:microsoft.com/office/officeart/2005/8/layout/hierarchy2"/>
    <dgm:cxn modelId="{26200BD8-4999-AE40-BFE3-131A60CC6777}" type="presParOf" srcId="{3BA115FC-41DC-BF48-9583-8A2D0E609A96}" destId="{FC044E22-D9F8-E444-9378-1C4C644EBB2F}" srcOrd="0" destOrd="0" presId="urn:microsoft.com/office/officeart/2005/8/layout/hierarchy2"/>
    <dgm:cxn modelId="{13C9BB9D-9959-DF40-A9BA-F63AEE8BEB30}" type="presParOf" srcId="{FC044E22-D9F8-E444-9378-1C4C644EBB2F}" destId="{26DD5A14-6D28-9448-8AD5-A7A4F53154E9}" srcOrd="0" destOrd="0" presId="urn:microsoft.com/office/officeart/2005/8/layout/hierarchy2"/>
    <dgm:cxn modelId="{9C60CC5B-8858-F447-8B80-1448AB647708}" type="presParOf" srcId="{3BA115FC-41DC-BF48-9583-8A2D0E609A96}" destId="{B0F97FF9-9CD8-4D40-BB35-FAD796CD3206}" srcOrd="1" destOrd="0" presId="urn:microsoft.com/office/officeart/2005/8/layout/hierarchy2"/>
    <dgm:cxn modelId="{C96A9445-89FC-A749-8342-00E108B700C4}" type="presParOf" srcId="{B0F97FF9-9CD8-4D40-BB35-FAD796CD3206}" destId="{63E4DE3C-E817-2D4F-AD0C-FDCA28727F89}" srcOrd="0" destOrd="0" presId="urn:microsoft.com/office/officeart/2005/8/layout/hierarchy2"/>
    <dgm:cxn modelId="{87154F69-1AE7-D342-8215-450C009E4DB7}" type="presParOf" srcId="{B0F97FF9-9CD8-4D40-BB35-FAD796CD3206}" destId="{1B3EC68D-C2E7-5645-BAD0-AC0E63AB42B3}" srcOrd="1" destOrd="0" presId="urn:microsoft.com/office/officeart/2005/8/layout/hierarchy2"/>
    <dgm:cxn modelId="{6C72FEB0-B5EB-664B-8701-0C7CD87BEAC7}" type="presParOf" srcId="{3BA115FC-41DC-BF48-9583-8A2D0E609A96}" destId="{E6E73646-B04A-EA4E-91C5-3749CC5FD3A6}" srcOrd="2" destOrd="0" presId="urn:microsoft.com/office/officeart/2005/8/layout/hierarchy2"/>
    <dgm:cxn modelId="{567CF266-73C5-ED45-AD14-F0ED65B86775}" type="presParOf" srcId="{E6E73646-B04A-EA4E-91C5-3749CC5FD3A6}" destId="{AFC96370-C354-9545-8A8E-30763DF3A42D}" srcOrd="0" destOrd="0" presId="urn:microsoft.com/office/officeart/2005/8/layout/hierarchy2"/>
    <dgm:cxn modelId="{0CD7BD9A-221F-1747-AE4A-49B17AF7E627}" type="presParOf" srcId="{3BA115FC-41DC-BF48-9583-8A2D0E609A96}" destId="{3401E90C-0D68-1149-B93A-6728B0DA29B1}" srcOrd="3" destOrd="0" presId="urn:microsoft.com/office/officeart/2005/8/layout/hierarchy2"/>
    <dgm:cxn modelId="{D667F95C-52E0-3440-A574-290D16316537}" type="presParOf" srcId="{3401E90C-0D68-1149-B93A-6728B0DA29B1}" destId="{B2143D9A-748E-AB45-A6C3-9BD3BB4C9880}" srcOrd="0" destOrd="0" presId="urn:microsoft.com/office/officeart/2005/8/layout/hierarchy2"/>
    <dgm:cxn modelId="{9BC96511-A254-1B41-B1AA-1D362F43A8CD}" type="presParOf" srcId="{3401E90C-0D68-1149-B93A-6728B0DA29B1}" destId="{CAD66801-EE2A-BF41-B54C-77B466A71F2D}" srcOrd="1" destOrd="0" presId="urn:microsoft.com/office/officeart/2005/8/layout/hierarchy2"/>
    <dgm:cxn modelId="{777A090F-D232-4845-9C00-F740A8E6E4D0}" type="presParOf" srcId="{3BA115FC-41DC-BF48-9583-8A2D0E609A96}" destId="{53955375-4CEB-6440-A95B-54E48032A8FB}" srcOrd="4" destOrd="0" presId="urn:microsoft.com/office/officeart/2005/8/layout/hierarchy2"/>
    <dgm:cxn modelId="{81B2A40F-37AC-A44C-8C64-785842740ECB}" type="presParOf" srcId="{53955375-4CEB-6440-A95B-54E48032A8FB}" destId="{0E79A565-37E0-384A-B476-B4B911AA9DC0}" srcOrd="0" destOrd="0" presId="urn:microsoft.com/office/officeart/2005/8/layout/hierarchy2"/>
    <dgm:cxn modelId="{B741EF74-4770-884A-ACCE-BD158E8F3B40}" type="presParOf" srcId="{3BA115FC-41DC-BF48-9583-8A2D0E609A96}" destId="{436CE1F7-B198-384D-B048-110974B53198}" srcOrd="5" destOrd="0" presId="urn:microsoft.com/office/officeart/2005/8/layout/hierarchy2"/>
    <dgm:cxn modelId="{32AB06CF-7F93-EE4A-8B9B-C38D25D8E199}" type="presParOf" srcId="{436CE1F7-B198-384D-B048-110974B53198}" destId="{70463E1B-DB62-184B-826B-67D72789437D}" srcOrd="0" destOrd="0" presId="urn:microsoft.com/office/officeart/2005/8/layout/hierarchy2"/>
    <dgm:cxn modelId="{061BB7C2-D98C-1042-AF18-3D0DCB9064BA}" type="presParOf" srcId="{436CE1F7-B198-384D-B048-110974B53198}" destId="{CCE966D7-F429-B946-AE9A-67AA335EB7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3E9915-9BBA-3A4C-8715-0DCAFB92732B}" type="doc">
      <dgm:prSet loTypeId="urn:microsoft.com/office/officeart/2005/8/layout/hierarchy2" loCatId="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1626D38-302B-314B-A171-3169AD29C36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charset="0"/>
              <a:ea typeface="Times New Roman" charset="0"/>
              <a:cs typeface="Times New Roman" charset="0"/>
            </a:rPr>
            <a:t>Последний отчетный год</a:t>
          </a:r>
          <a:endParaRPr lang="ru-RU" sz="22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0BE141B-5BCC-2342-B900-194D094F19EB}" type="parTrans" cxnId="{CA72BA10-FE3D-8348-AAA7-3D9FFB3C0712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8B618853-050F-0B49-96FD-ADB301928FF4}" type="sibTrans" cxnId="{CA72BA10-FE3D-8348-AAA7-3D9FFB3C0712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11A5F14C-129E-C943-8431-3D204194F62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charset="0"/>
              <a:ea typeface="Times New Roman" charset="0"/>
              <a:cs typeface="Times New Roman" charset="0"/>
            </a:rPr>
            <a:t>Реорганизация</a:t>
          </a:r>
          <a:endParaRPr lang="ru-RU" sz="22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BAF995C-5389-6745-A2E4-B3E1736AD68F}" type="parTrans" cxnId="{7976F6FE-2E0C-B241-AF25-EA3D0F2C3C7F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E3FFFB76-B076-5145-8C9F-EEED5F0897E1}" type="sibTrans" cxnId="{7976F6FE-2E0C-B241-AF25-EA3D0F2C3C7F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20837C7B-BF7F-4243-BA90-0C5D6B82FF3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Слияние, разделение, выделение</a:t>
          </a:r>
        </a:p>
        <a:p>
          <a:r>
            <a:rPr lang="ru-RU" sz="2000" b="1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записи в ЕГРЮЛ о возникшем </a:t>
          </a:r>
          <a:r>
            <a:rPr lang="ru-RU" sz="2000" b="1" dirty="0" err="1" smtClean="0">
              <a:latin typeface="Times New Roman" charset="0"/>
              <a:ea typeface="Times New Roman" charset="0"/>
              <a:cs typeface="Times New Roman" charset="0"/>
            </a:rPr>
            <a:t>юрлице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96E238C-FA59-1147-ACFF-3CA7D4374267}" type="parTrans" cxnId="{04F2F85E-829C-1144-8C91-CAB5B63B4A8B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40406257-01C8-5445-BBF7-8AE337F258EB}" type="sibTrans" cxnId="{04F2F85E-829C-1144-8C91-CAB5B63B4A8B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03E458B6-4AF4-C546-8B27-894C9AF5B82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Присоединение</a:t>
          </a:r>
        </a:p>
        <a:p>
          <a:r>
            <a:rPr lang="ru-RU" sz="2000" b="1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записи в ЕГРЮЛ о прекращении деятельности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6C2B956-DB56-494B-AB60-C8423C8A4E04}" type="parTrans" cxnId="{B45E5F8F-413D-9645-B661-C0D0F27F75F1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0C88A4FA-46C5-3C41-9E35-DAD1895FCAAB}" type="sibTrans" cxnId="{B45E5F8F-413D-9645-B661-C0D0F27F75F1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E00309F2-5DDA-3B4F-BE47-B4AA2411662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charset="0"/>
              <a:ea typeface="Times New Roman" charset="0"/>
              <a:cs typeface="Times New Roman" charset="0"/>
            </a:rPr>
            <a:t>Ликвидация</a:t>
          </a:r>
          <a:endParaRPr lang="ru-RU" sz="22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7F8C9C5-45AF-D749-B732-DB2C809F5699}" type="parTrans" cxnId="{5EFB5E4B-1E8F-DE43-82D2-CD91A2E8B1EA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B04A7F4B-489A-B342-A5FE-CC16708EDD9D}" type="sibTrans" cxnId="{5EFB5E4B-1E8F-DE43-82D2-CD91A2E8B1EA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5EFC834D-9FE6-FE43-BA4C-2F200662FE6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внесения записи в ЕГРЮЛ о ликвидации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7DE7F3B-D944-EE4E-8D92-CBDF49C71534}" type="parTrans" cxnId="{5F6DA3F1-2FF1-274E-8989-B562F25FE68D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5034655C-7393-EB4B-BE85-6DDD299E2DA0}" type="sibTrans" cxnId="{5F6DA3F1-2FF1-274E-8989-B562F25FE68D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B5036FBE-D3F3-C147-A3C2-21134FC20AD3}" type="pres">
      <dgm:prSet presAssocID="{963E9915-9BBA-3A4C-8715-0DCAFB9273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4AC2B-9BA4-FA42-A8E1-9059AC06C453}" type="pres">
      <dgm:prSet presAssocID="{61626D38-302B-314B-A171-3169AD29C36F}" presName="root1" presStyleCnt="0"/>
      <dgm:spPr/>
    </dgm:pt>
    <dgm:pt modelId="{BB343C04-73BE-2746-813D-73A460D8DEC8}" type="pres">
      <dgm:prSet presAssocID="{61626D38-302B-314B-A171-3169AD29C36F}" presName="LevelOneTextNode" presStyleLbl="node0" presStyleIdx="0" presStyleCnt="1" custScaleX="103498" custScaleY="13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77FCB1-C349-F941-8A56-277B02B11638}" type="pres">
      <dgm:prSet presAssocID="{61626D38-302B-314B-A171-3169AD29C36F}" presName="level2hierChild" presStyleCnt="0"/>
      <dgm:spPr/>
    </dgm:pt>
    <dgm:pt modelId="{46B0226B-2ADA-8446-ABE6-A869C7923E10}" type="pres">
      <dgm:prSet presAssocID="{FBAF995C-5389-6745-A2E4-B3E1736AD68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71A4527-739D-674F-A6C7-DB56CAB29B6C}" type="pres">
      <dgm:prSet presAssocID="{FBAF995C-5389-6745-A2E4-B3E1736AD68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8D29AAB-578F-2A4F-96EC-F5DF7C9DD4E6}" type="pres">
      <dgm:prSet presAssocID="{11A5F14C-129E-C943-8431-3D204194F622}" presName="root2" presStyleCnt="0"/>
      <dgm:spPr/>
    </dgm:pt>
    <dgm:pt modelId="{CCD11632-7974-A548-8C1B-43D6A2564F69}" type="pres">
      <dgm:prSet presAssocID="{11A5F14C-129E-C943-8431-3D204194F622}" presName="LevelTwoTextNode" presStyleLbl="node2" presStyleIdx="0" presStyleCnt="2" custScaleX="121863" custScaleY="13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90B86F-2B39-914D-B56D-D3C1E424BC54}" type="pres">
      <dgm:prSet presAssocID="{11A5F14C-129E-C943-8431-3D204194F622}" presName="level3hierChild" presStyleCnt="0"/>
      <dgm:spPr/>
    </dgm:pt>
    <dgm:pt modelId="{A54E1219-A152-844F-ADD0-396C9E3BA9C6}" type="pres">
      <dgm:prSet presAssocID="{396E238C-FA59-1147-ACFF-3CA7D4374267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7EFF053-82D9-0447-B624-065091A0E223}" type="pres">
      <dgm:prSet presAssocID="{396E238C-FA59-1147-ACFF-3CA7D4374267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E6BE4E1-D987-AC42-B95E-56F5938E0220}" type="pres">
      <dgm:prSet presAssocID="{20837C7B-BF7F-4243-BA90-0C5D6B82FF37}" presName="root2" presStyleCnt="0"/>
      <dgm:spPr/>
    </dgm:pt>
    <dgm:pt modelId="{096857F4-9D46-5C46-A19F-D3A8A03CBDC5}" type="pres">
      <dgm:prSet presAssocID="{20837C7B-BF7F-4243-BA90-0C5D6B82FF37}" presName="LevelTwoTextNode" presStyleLbl="node3" presStyleIdx="0" presStyleCnt="3" custScaleX="180838" custScaleY="173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95989-1860-4E4D-BB4B-EFE120099BE5}" type="pres">
      <dgm:prSet presAssocID="{20837C7B-BF7F-4243-BA90-0C5D6B82FF37}" presName="level3hierChild" presStyleCnt="0"/>
      <dgm:spPr/>
    </dgm:pt>
    <dgm:pt modelId="{26130CC6-4BE8-1544-BE3E-1345769EB202}" type="pres">
      <dgm:prSet presAssocID="{C6C2B956-DB56-494B-AB60-C8423C8A4E04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C64DC19-F75D-C546-AAE0-7BCD07638C2E}" type="pres">
      <dgm:prSet presAssocID="{C6C2B956-DB56-494B-AB60-C8423C8A4E0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74F8399-78DD-964A-A885-E3E105DA7BA9}" type="pres">
      <dgm:prSet presAssocID="{03E458B6-4AF4-C546-8B27-894C9AF5B822}" presName="root2" presStyleCnt="0"/>
      <dgm:spPr/>
    </dgm:pt>
    <dgm:pt modelId="{28927118-B0C0-1341-8203-9848A5F3DAC9}" type="pres">
      <dgm:prSet presAssocID="{03E458B6-4AF4-C546-8B27-894C9AF5B822}" presName="LevelTwoTextNode" presStyleLbl="node3" presStyleIdx="1" presStyleCnt="3" custScaleX="180838" custScaleY="173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C21F1-68C3-2B45-83B5-DB6B2CB06107}" type="pres">
      <dgm:prSet presAssocID="{03E458B6-4AF4-C546-8B27-894C9AF5B822}" presName="level3hierChild" presStyleCnt="0"/>
      <dgm:spPr/>
    </dgm:pt>
    <dgm:pt modelId="{D531DA64-AF7C-C048-A46C-D88B1AA52C8F}" type="pres">
      <dgm:prSet presAssocID="{97F8C9C5-45AF-D749-B732-DB2C809F569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15FE4DB-0C0C-7047-B786-9368053D04A7}" type="pres">
      <dgm:prSet presAssocID="{97F8C9C5-45AF-D749-B732-DB2C809F569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D7038D5-D2D0-9F4F-A563-19393F9FF7D5}" type="pres">
      <dgm:prSet presAssocID="{E00309F2-5DDA-3B4F-BE47-B4AA24116621}" presName="root2" presStyleCnt="0"/>
      <dgm:spPr/>
    </dgm:pt>
    <dgm:pt modelId="{C6AF1430-6CE0-EB42-8BF3-566154EF42F0}" type="pres">
      <dgm:prSet presAssocID="{E00309F2-5DDA-3B4F-BE47-B4AA24116621}" presName="LevelTwoTextNode" presStyleLbl="node2" presStyleIdx="1" presStyleCnt="2" custScaleX="121863" custScaleY="13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5B1EA1-7EBA-4743-8415-C0610F9CE1BB}" type="pres">
      <dgm:prSet presAssocID="{E00309F2-5DDA-3B4F-BE47-B4AA24116621}" presName="level3hierChild" presStyleCnt="0"/>
      <dgm:spPr/>
    </dgm:pt>
    <dgm:pt modelId="{1091F2D0-9F9C-344A-A3FD-D53C26920535}" type="pres">
      <dgm:prSet presAssocID="{57DE7F3B-D944-EE4E-8D92-CBDF49C7153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B962AAD-D971-C143-9632-33320FC492E4}" type="pres">
      <dgm:prSet presAssocID="{57DE7F3B-D944-EE4E-8D92-CBDF49C7153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73046F60-A85F-8F48-A338-56D387EFE913}" type="pres">
      <dgm:prSet presAssocID="{5EFC834D-9FE6-FE43-BA4C-2F200662FE6F}" presName="root2" presStyleCnt="0"/>
      <dgm:spPr/>
    </dgm:pt>
    <dgm:pt modelId="{47C72CA7-1653-6742-B474-18FA206B9A52}" type="pres">
      <dgm:prSet presAssocID="{5EFC834D-9FE6-FE43-BA4C-2F200662FE6F}" presName="LevelTwoTextNode" presStyleLbl="node3" presStyleIdx="2" presStyleCnt="3" custScaleX="180457" custScaleY="180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5275C-BB39-474E-A4E5-CAA61A811023}" type="pres">
      <dgm:prSet presAssocID="{5EFC834D-9FE6-FE43-BA4C-2F200662FE6F}" presName="level3hierChild" presStyleCnt="0"/>
      <dgm:spPr/>
    </dgm:pt>
  </dgm:ptLst>
  <dgm:cxnLst>
    <dgm:cxn modelId="{04F2F85E-829C-1144-8C91-CAB5B63B4A8B}" srcId="{11A5F14C-129E-C943-8431-3D204194F622}" destId="{20837C7B-BF7F-4243-BA90-0C5D6B82FF37}" srcOrd="0" destOrd="0" parTransId="{396E238C-FA59-1147-ACFF-3CA7D4374267}" sibTransId="{40406257-01C8-5445-BBF7-8AE337F258EB}"/>
    <dgm:cxn modelId="{1BB86E29-6F1B-DC4C-8384-654A0D11BB70}" type="presOf" srcId="{E00309F2-5DDA-3B4F-BE47-B4AA24116621}" destId="{C6AF1430-6CE0-EB42-8BF3-566154EF42F0}" srcOrd="0" destOrd="0" presId="urn:microsoft.com/office/officeart/2005/8/layout/hierarchy2"/>
    <dgm:cxn modelId="{BE794357-9460-3545-9629-090B35A2B7F3}" type="presOf" srcId="{20837C7B-BF7F-4243-BA90-0C5D6B82FF37}" destId="{096857F4-9D46-5C46-A19F-D3A8A03CBDC5}" srcOrd="0" destOrd="0" presId="urn:microsoft.com/office/officeart/2005/8/layout/hierarchy2"/>
    <dgm:cxn modelId="{9482DCFD-6678-5F4B-8F68-6DFD6B14317B}" type="presOf" srcId="{FBAF995C-5389-6745-A2E4-B3E1736AD68F}" destId="{46B0226B-2ADA-8446-ABE6-A869C7923E10}" srcOrd="0" destOrd="0" presId="urn:microsoft.com/office/officeart/2005/8/layout/hierarchy2"/>
    <dgm:cxn modelId="{FA541418-3318-474D-A5EA-6638D318BA42}" type="presOf" srcId="{C6C2B956-DB56-494B-AB60-C8423C8A4E04}" destId="{26130CC6-4BE8-1544-BE3E-1345769EB202}" srcOrd="0" destOrd="0" presId="urn:microsoft.com/office/officeart/2005/8/layout/hierarchy2"/>
    <dgm:cxn modelId="{A9BF71C1-B995-1844-AD95-39DC776B8A3B}" type="presOf" srcId="{5EFC834D-9FE6-FE43-BA4C-2F200662FE6F}" destId="{47C72CA7-1653-6742-B474-18FA206B9A52}" srcOrd="0" destOrd="0" presId="urn:microsoft.com/office/officeart/2005/8/layout/hierarchy2"/>
    <dgm:cxn modelId="{ACF7966C-2091-0B49-9441-22DC7B8C815E}" type="presOf" srcId="{57DE7F3B-D944-EE4E-8D92-CBDF49C71534}" destId="{1091F2D0-9F9C-344A-A3FD-D53C26920535}" srcOrd="0" destOrd="0" presId="urn:microsoft.com/office/officeart/2005/8/layout/hierarchy2"/>
    <dgm:cxn modelId="{5F6DA3F1-2FF1-274E-8989-B562F25FE68D}" srcId="{E00309F2-5DDA-3B4F-BE47-B4AA24116621}" destId="{5EFC834D-9FE6-FE43-BA4C-2F200662FE6F}" srcOrd="0" destOrd="0" parTransId="{57DE7F3B-D944-EE4E-8D92-CBDF49C71534}" sibTransId="{5034655C-7393-EB4B-BE85-6DDD299E2DA0}"/>
    <dgm:cxn modelId="{3F500713-2303-3F40-8270-972DE1B5BABB}" type="presOf" srcId="{57DE7F3B-D944-EE4E-8D92-CBDF49C71534}" destId="{7B962AAD-D971-C143-9632-33320FC492E4}" srcOrd="1" destOrd="0" presId="urn:microsoft.com/office/officeart/2005/8/layout/hierarchy2"/>
    <dgm:cxn modelId="{5EFB5E4B-1E8F-DE43-82D2-CD91A2E8B1EA}" srcId="{61626D38-302B-314B-A171-3169AD29C36F}" destId="{E00309F2-5DDA-3B4F-BE47-B4AA24116621}" srcOrd="1" destOrd="0" parTransId="{97F8C9C5-45AF-D749-B732-DB2C809F5699}" sibTransId="{B04A7F4B-489A-B342-A5FE-CC16708EDD9D}"/>
    <dgm:cxn modelId="{7976F6FE-2E0C-B241-AF25-EA3D0F2C3C7F}" srcId="{61626D38-302B-314B-A171-3169AD29C36F}" destId="{11A5F14C-129E-C943-8431-3D204194F622}" srcOrd="0" destOrd="0" parTransId="{FBAF995C-5389-6745-A2E4-B3E1736AD68F}" sibTransId="{E3FFFB76-B076-5145-8C9F-EEED5F0897E1}"/>
    <dgm:cxn modelId="{D3BF7DF1-09E8-D742-83D6-D8A3F2293F4F}" type="presOf" srcId="{FBAF995C-5389-6745-A2E4-B3E1736AD68F}" destId="{B71A4527-739D-674F-A6C7-DB56CAB29B6C}" srcOrd="1" destOrd="0" presId="urn:microsoft.com/office/officeart/2005/8/layout/hierarchy2"/>
    <dgm:cxn modelId="{B45E5F8F-413D-9645-B661-C0D0F27F75F1}" srcId="{11A5F14C-129E-C943-8431-3D204194F622}" destId="{03E458B6-4AF4-C546-8B27-894C9AF5B822}" srcOrd="1" destOrd="0" parTransId="{C6C2B956-DB56-494B-AB60-C8423C8A4E04}" sibTransId="{0C88A4FA-46C5-3C41-9E35-DAD1895FCAAB}"/>
    <dgm:cxn modelId="{A8C862FA-1036-A24F-B781-64E74E298B5C}" type="presOf" srcId="{963E9915-9BBA-3A4C-8715-0DCAFB92732B}" destId="{B5036FBE-D3F3-C147-A3C2-21134FC20AD3}" srcOrd="0" destOrd="0" presId="urn:microsoft.com/office/officeart/2005/8/layout/hierarchy2"/>
    <dgm:cxn modelId="{B67E7082-C005-8E4D-8256-F4F6C13274B2}" type="presOf" srcId="{61626D38-302B-314B-A171-3169AD29C36F}" destId="{BB343C04-73BE-2746-813D-73A460D8DEC8}" srcOrd="0" destOrd="0" presId="urn:microsoft.com/office/officeart/2005/8/layout/hierarchy2"/>
    <dgm:cxn modelId="{6DADB0C2-6021-7D41-AFA2-8C5666A4F5D9}" type="presOf" srcId="{03E458B6-4AF4-C546-8B27-894C9AF5B822}" destId="{28927118-B0C0-1341-8203-9848A5F3DAC9}" srcOrd="0" destOrd="0" presId="urn:microsoft.com/office/officeart/2005/8/layout/hierarchy2"/>
    <dgm:cxn modelId="{CA72BA10-FE3D-8348-AAA7-3D9FFB3C0712}" srcId="{963E9915-9BBA-3A4C-8715-0DCAFB92732B}" destId="{61626D38-302B-314B-A171-3169AD29C36F}" srcOrd="0" destOrd="0" parTransId="{E0BE141B-5BCC-2342-B900-194D094F19EB}" sibTransId="{8B618853-050F-0B49-96FD-ADB301928FF4}"/>
    <dgm:cxn modelId="{D135EA02-52A0-2E41-ACC1-AF92EB9AD8DD}" type="presOf" srcId="{11A5F14C-129E-C943-8431-3D204194F622}" destId="{CCD11632-7974-A548-8C1B-43D6A2564F69}" srcOrd="0" destOrd="0" presId="urn:microsoft.com/office/officeart/2005/8/layout/hierarchy2"/>
    <dgm:cxn modelId="{BD7889A3-D77B-834D-8DC2-AE0692845D24}" type="presOf" srcId="{396E238C-FA59-1147-ACFF-3CA7D4374267}" destId="{A54E1219-A152-844F-ADD0-396C9E3BA9C6}" srcOrd="0" destOrd="0" presId="urn:microsoft.com/office/officeart/2005/8/layout/hierarchy2"/>
    <dgm:cxn modelId="{A5784FDD-B46E-D84C-B0C6-763C8F2B5A12}" type="presOf" srcId="{97F8C9C5-45AF-D749-B732-DB2C809F5699}" destId="{E15FE4DB-0C0C-7047-B786-9368053D04A7}" srcOrd="1" destOrd="0" presId="urn:microsoft.com/office/officeart/2005/8/layout/hierarchy2"/>
    <dgm:cxn modelId="{C69E546E-CEA4-224F-8F56-C2844C0BA174}" type="presOf" srcId="{97F8C9C5-45AF-D749-B732-DB2C809F5699}" destId="{D531DA64-AF7C-C048-A46C-D88B1AA52C8F}" srcOrd="0" destOrd="0" presId="urn:microsoft.com/office/officeart/2005/8/layout/hierarchy2"/>
    <dgm:cxn modelId="{E71D5C0E-EF42-0247-8792-6903E0949115}" type="presOf" srcId="{C6C2B956-DB56-494B-AB60-C8423C8A4E04}" destId="{6C64DC19-F75D-C546-AAE0-7BCD07638C2E}" srcOrd="1" destOrd="0" presId="urn:microsoft.com/office/officeart/2005/8/layout/hierarchy2"/>
    <dgm:cxn modelId="{64DE0EA4-B773-1043-AD03-FE59A1C351AE}" type="presOf" srcId="{396E238C-FA59-1147-ACFF-3CA7D4374267}" destId="{47EFF053-82D9-0447-B624-065091A0E223}" srcOrd="1" destOrd="0" presId="urn:microsoft.com/office/officeart/2005/8/layout/hierarchy2"/>
    <dgm:cxn modelId="{39FFDC55-7A18-AD4E-9167-A0ED4B0E5581}" type="presParOf" srcId="{B5036FBE-D3F3-C147-A3C2-21134FC20AD3}" destId="{67B4AC2B-9BA4-FA42-A8E1-9059AC06C453}" srcOrd="0" destOrd="0" presId="urn:microsoft.com/office/officeart/2005/8/layout/hierarchy2"/>
    <dgm:cxn modelId="{DEE9F218-1BD3-F94A-ABFB-979117840156}" type="presParOf" srcId="{67B4AC2B-9BA4-FA42-A8E1-9059AC06C453}" destId="{BB343C04-73BE-2746-813D-73A460D8DEC8}" srcOrd="0" destOrd="0" presId="urn:microsoft.com/office/officeart/2005/8/layout/hierarchy2"/>
    <dgm:cxn modelId="{B364B6AE-79ED-524C-A452-E7F5C6226237}" type="presParOf" srcId="{67B4AC2B-9BA4-FA42-A8E1-9059AC06C453}" destId="{A377FCB1-C349-F941-8A56-277B02B11638}" srcOrd="1" destOrd="0" presId="urn:microsoft.com/office/officeart/2005/8/layout/hierarchy2"/>
    <dgm:cxn modelId="{BAB6A5C0-3DDF-7544-BA33-628901348DB4}" type="presParOf" srcId="{A377FCB1-C349-F941-8A56-277B02B11638}" destId="{46B0226B-2ADA-8446-ABE6-A869C7923E10}" srcOrd="0" destOrd="0" presId="urn:microsoft.com/office/officeart/2005/8/layout/hierarchy2"/>
    <dgm:cxn modelId="{9DDED8BA-0E1A-4542-BFEA-E945E57F26E5}" type="presParOf" srcId="{46B0226B-2ADA-8446-ABE6-A869C7923E10}" destId="{B71A4527-739D-674F-A6C7-DB56CAB29B6C}" srcOrd="0" destOrd="0" presId="urn:microsoft.com/office/officeart/2005/8/layout/hierarchy2"/>
    <dgm:cxn modelId="{8E17E2E9-D2A9-B44B-BC14-D994EAB10EDC}" type="presParOf" srcId="{A377FCB1-C349-F941-8A56-277B02B11638}" destId="{78D29AAB-578F-2A4F-96EC-F5DF7C9DD4E6}" srcOrd="1" destOrd="0" presId="urn:microsoft.com/office/officeart/2005/8/layout/hierarchy2"/>
    <dgm:cxn modelId="{9A44E0A0-C019-2F43-9ECA-E4AA1E9D2201}" type="presParOf" srcId="{78D29AAB-578F-2A4F-96EC-F5DF7C9DD4E6}" destId="{CCD11632-7974-A548-8C1B-43D6A2564F69}" srcOrd="0" destOrd="0" presId="urn:microsoft.com/office/officeart/2005/8/layout/hierarchy2"/>
    <dgm:cxn modelId="{B3C58737-0CF3-9147-A896-7FFA819D2272}" type="presParOf" srcId="{78D29AAB-578F-2A4F-96EC-F5DF7C9DD4E6}" destId="{CD90B86F-2B39-914D-B56D-D3C1E424BC54}" srcOrd="1" destOrd="0" presId="urn:microsoft.com/office/officeart/2005/8/layout/hierarchy2"/>
    <dgm:cxn modelId="{4FFED014-3919-9849-AA11-77534897BF8B}" type="presParOf" srcId="{CD90B86F-2B39-914D-B56D-D3C1E424BC54}" destId="{A54E1219-A152-844F-ADD0-396C9E3BA9C6}" srcOrd="0" destOrd="0" presId="urn:microsoft.com/office/officeart/2005/8/layout/hierarchy2"/>
    <dgm:cxn modelId="{67CBA9E8-3203-9E43-ACD0-32FCD4C5D607}" type="presParOf" srcId="{A54E1219-A152-844F-ADD0-396C9E3BA9C6}" destId="{47EFF053-82D9-0447-B624-065091A0E223}" srcOrd="0" destOrd="0" presId="urn:microsoft.com/office/officeart/2005/8/layout/hierarchy2"/>
    <dgm:cxn modelId="{A681515A-F5A2-BE4E-85B2-E74FCABE3335}" type="presParOf" srcId="{CD90B86F-2B39-914D-B56D-D3C1E424BC54}" destId="{8E6BE4E1-D987-AC42-B95E-56F5938E0220}" srcOrd="1" destOrd="0" presId="urn:microsoft.com/office/officeart/2005/8/layout/hierarchy2"/>
    <dgm:cxn modelId="{2B97F77A-735B-0B44-BF45-64812EE8B825}" type="presParOf" srcId="{8E6BE4E1-D987-AC42-B95E-56F5938E0220}" destId="{096857F4-9D46-5C46-A19F-D3A8A03CBDC5}" srcOrd="0" destOrd="0" presId="urn:microsoft.com/office/officeart/2005/8/layout/hierarchy2"/>
    <dgm:cxn modelId="{893A34D3-3147-6940-AB9E-A2CC8115CA3C}" type="presParOf" srcId="{8E6BE4E1-D987-AC42-B95E-56F5938E0220}" destId="{D5E95989-1860-4E4D-BB4B-EFE120099BE5}" srcOrd="1" destOrd="0" presId="urn:microsoft.com/office/officeart/2005/8/layout/hierarchy2"/>
    <dgm:cxn modelId="{1BA6CB18-8F98-1E4F-8A35-583E4D9940EA}" type="presParOf" srcId="{CD90B86F-2B39-914D-B56D-D3C1E424BC54}" destId="{26130CC6-4BE8-1544-BE3E-1345769EB202}" srcOrd="2" destOrd="0" presId="urn:microsoft.com/office/officeart/2005/8/layout/hierarchy2"/>
    <dgm:cxn modelId="{3BFD4FE9-0E37-A04B-A78C-539654474688}" type="presParOf" srcId="{26130CC6-4BE8-1544-BE3E-1345769EB202}" destId="{6C64DC19-F75D-C546-AAE0-7BCD07638C2E}" srcOrd="0" destOrd="0" presId="urn:microsoft.com/office/officeart/2005/8/layout/hierarchy2"/>
    <dgm:cxn modelId="{B320B209-6B13-AB49-9355-1511014FC8FE}" type="presParOf" srcId="{CD90B86F-2B39-914D-B56D-D3C1E424BC54}" destId="{574F8399-78DD-964A-A885-E3E105DA7BA9}" srcOrd="3" destOrd="0" presId="urn:microsoft.com/office/officeart/2005/8/layout/hierarchy2"/>
    <dgm:cxn modelId="{86F13048-8409-A441-A941-9EC0555E7E61}" type="presParOf" srcId="{574F8399-78DD-964A-A885-E3E105DA7BA9}" destId="{28927118-B0C0-1341-8203-9848A5F3DAC9}" srcOrd="0" destOrd="0" presId="urn:microsoft.com/office/officeart/2005/8/layout/hierarchy2"/>
    <dgm:cxn modelId="{53140A11-1E75-4B45-A876-5D36010E53C2}" type="presParOf" srcId="{574F8399-78DD-964A-A885-E3E105DA7BA9}" destId="{C03C21F1-68C3-2B45-83B5-DB6B2CB06107}" srcOrd="1" destOrd="0" presId="urn:microsoft.com/office/officeart/2005/8/layout/hierarchy2"/>
    <dgm:cxn modelId="{05A90DCD-0395-3C42-BEC6-4F4915D0CD07}" type="presParOf" srcId="{A377FCB1-C349-F941-8A56-277B02B11638}" destId="{D531DA64-AF7C-C048-A46C-D88B1AA52C8F}" srcOrd="2" destOrd="0" presId="urn:microsoft.com/office/officeart/2005/8/layout/hierarchy2"/>
    <dgm:cxn modelId="{3914EA1C-EE99-6B44-8E03-D741ABC0DD7F}" type="presParOf" srcId="{D531DA64-AF7C-C048-A46C-D88B1AA52C8F}" destId="{E15FE4DB-0C0C-7047-B786-9368053D04A7}" srcOrd="0" destOrd="0" presId="urn:microsoft.com/office/officeart/2005/8/layout/hierarchy2"/>
    <dgm:cxn modelId="{CA80DF55-52A0-7A4F-AB3C-A34671F74DF7}" type="presParOf" srcId="{A377FCB1-C349-F941-8A56-277B02B11638}" destId="{5D7038D5-D2D0-9F4F-A563-19393F9FF7D5}" srcOrd="3" destOrd="0" presId="urn:microsoft.com/office/officeart/2005/8/layout/hierarchy2"/>
    <dgm:cxn modelId="{9E88BB6E-5390-3544-BEC9-A606F51ABD1F}" type="presParOf" srcId="{5D7038D5-D2D0-9F4F-A563-19393F9FF7D5}" destId="{C6AF1430-6CE0-EB42-8BF3-566154EF42F0}" srcOrd="0" destOrd="0" presId="urn:microsoft.com/office/officeart/2005/8/layout/hierarchy2"/>
    <dgm:cxn modelId="{883876C1-DB5E-F344-BDD4-0D23871EAED3}" type="presParOf" srcId="{5D7038D5-D2D0-9F4F-A563-19393F9FF7D5}" destId="{BB5B1EA1-7EBA-4743-8415-C0610F9CE1BB}" srcOrd="1" destOrd="0" presId="urn:microsoft.com/office/officeart/2005/8/layout/hierarchy2"/>
    <dgm:cxn modelId="{BD858507-7C77-9041-ADF7-913FC08C3397}" type="presParOf" srcId="{BB5B1EA1-7EBA-4743-8415-C0610F9CE1BB}" destId="{1091F2D0-9F9C-344A-A3FD-D53C26920535}" srcOrd="0" destOrd="0" presId="urn:microsoft.com/office/officeart/2005/8/layout/hierarchy2"/>
    <dgm:cxn modelId="{0DF8055D-2A71-9541-87BE-D5BF98B432CB}" type="presParOf" srcId="{1091F2D0-9F9C-344A-A3FD-D53C26920535}" destId="{7B962AAD-D971-C143-9632-33320FC492E4}" srcOrd="0" destOrd="0" presId="urn:microsoft.com/office/officeart/2005/8/layout/hierarchy2"/>
    <dgm:cxn modelId="{39696F51-6397-394D-931D-5854C82105F0}" type="presParOf" srcId="{BB5B1EA1-7EBA-4743-8415-C0610F9CE1BB}" destId="{73046F60-A85F-8F48-A338-56D387EFE913}" srcOrd="1" destOrd="0" presId="urn:microsoft.com/office/officeart/2005/8/layout/hierarchy2"/>
    <dgm:cxn modelId="{F08A0437-0713-F342-B71E-D6217894302C}" type="presParOf" srcId="{73046F60-A85F-8F48-A338-56D387EFE913}" destId="{47C72CA7-1653-6742-B474-18FA206B9A52}" srcOrd="0" destOrd="0" presId="urn:microsoft.com/office/officeart/2005/8/layout/hierarchy2"/>
    <dgm:cxn modelId="{D550E2D4-F597-0B44-8A26-18CDDC86736F}" type="presParOf" srcId="{73046F60-A85F-8F48-A338-56D387EFE913}" destId="{2885275C-BB39-474E-A4E5-CAA61A81102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813847-991D-0645-93B3-9EE5F9DCAD69}" type="doc">
      <dgm:prSet loTypeId="urn:microsoft.com/office/officeart/2005/8/layout/orgChart1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E28A578-545A-FD49-B645-EA7C9792C8CE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Бюджетная отчетность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2BE8CB3-3DB1-6448-ACF8-58409CA6612E}" type="parTrans" cxnId="{4A1A2CC4-EC60-3B4A-8124-70C4C84D8223}">
      <dgm:prSet/>
      <dgm:spPr/>
      <dgm:t>
        <a:bodyPr/>
        <a:lstStyle/>
        <a:p>
          <a:endParaRPr lang="ru-RU"/>
        </a:p>
      </dgm:t>
    </dgm:pt>
    <dgm:pt modelId="{8A7B6C9E-7841-834F-81D7-5CAC62B12399}" type="sibTrans" cxnId="{4A1A2CC4-EC60-3B4A-8124-70C4C84D8223}">
      <dgm:prSet/>
      <dgm:spPr/>
      <dgm:t>
        <a:bodyPr/>
        <a:lstStyle/>
        <a:p>
          <a:endParaRPr lang="ru-RU"/>
        </a:p>
      </dgm:t>
    </dgm:pt>
    <dgm:pt modelId="{8D50F452-3EFC-A142-8360-B26AB8D191ED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Главная книга, регистры бюджетного учета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6076BA1-CD68-B64D-814D-E97B65F2FFE1}" type="parTrans" cxnId="{48E905DD-9853-BA48-9995-03F402E32C2E}">
      <dgm:prSet/>
      <dgm:spPr/>
      <dgm:t>
        <a:bodyPr/>
        <a:lstStyle/>
        <a:p>
          <a:endParaRPr lang="ru-RU"/>
        </a:p>
      </dgm:t>
    </dgm:pt>
    <dgm:pt modelId="{1FD07CBD-930D-8641-8778-2893104BD6D0}" type="sibTrans" cxnId="{48E905DD-9853-BA48-9995-03F402E32C2E}">
      <dgm:prSet/>
      <dgm:spPr/>
      <dgm:t>
        <a:bodyPr/>
        <a:lstStyle/>
        <a:p>
          <a:endParaRPr lang="ru-RU"/>
        </a:p>
      </dgm:t>
    </dgm:pt>
    <dgm:pt modelId="{2887BACE-AE76-0149-863E-8519886BDFE6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Плановые (прогнозные) показатели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B9674F2-ED63-7C4E-B76C-2C5BC2F01194}" type="parTrans" cxnId="{F014A846-1947-404B-8370-F8D640CF8CAA}">
      <dgm:prSet/>
      <dgm:spPr/>
      <dgm:t>
        <a:bodyPr/>
        <a:lstStyle/>
        <a:p>
          <a:endParaRPr lang="ru-RU"/>
        </a:p>
      </dgm:t>
    </dgm:pt>
    <dgm:pt modelId="{7E2B4F69-7B9A-0C4F-A8B9-18A955110E4B}" type="sibTrans" cxnId="{F014A846-1947-404B-8370-F8D640CF8CAA}">
      <dgm:prSet/>
      <dgm:spPr/>
      <dgm:t>
        <a:bodyPr/>
        <a:lstStyle/>
        <a:p>
          <a:endParaRPr lang="ru-RU"/>
        </a:p>
      </dgm:t>
    </dgm:pt>
    <dgm:pt modelId="{D5144498-10FB-5E49-BD10-38346945B860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Показатели бюджетной отчетности ПБС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3DA7C4F-122C-7E46-AC72-F33F2E85ABD0}" type="parTrans" cxnId="{292E619C-D90E-B841-A9A0-9C1B8C4550F3}">
      <dgm:prSet/>
      <dgm:spPr/>
      <dgm:t>
        <a:bodyPr/>
        <a:lstStyle/>
        <a:p>
          <a:endParaRPr lang="ru-RU"/>
        </a:p>
      </dgm:t>
    </dgm:pt>
    <dgm:pt modelId="{788D4194-3D20-6840-8FEC-7EA9C9E8DFF6}" type="sibTrans" cxnId="{292E619C-D90E-B841-A9A0-9C1B8C4550F3}">
      <dgm:prSet/>
      <dgm:spPr/>
      <dgm:t>
        <a:bodyPr/>
        <a:lstStyle/>
        <a:p>
          <a:endParaRPr lang="ru-RU"/>
        </a:p>
      </dgm:t>
    </dgm:pt>
    <dgm:pt modelId="{30C6C19A-C6C6-0543-8374-0171B6B3117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500" b="1" i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Последняя бюджетная отчетность</a:t>
          </a:r>
          <a:endParaRPr lang="ru-RU" sz="2500" b="1" i="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4A89AC4-A50B-0740-9FC5-70608AAEAF6D}" type="parTrans" cxnId="{8DFA83FB-28F6-CC41-A4A2-9D8DE806805D}">
      <dgm:prSet/>
      <dgm:spPr/>
      <dgm:t>
        <a:bodyPr/>
        <a:lstStyle/>
        <a:p>
          <a:endParaRPr lang="ru-RU"/>
        </a:p>
      </dgm:t>
    </dgm:pt>
    <dgm:pt modelId="{D333F75F-DF85-774B-BBCE-E276DD5AC959}" type="sibTrans" cxnId="{8DFA83FB-28F6-CC41-A4A2-9D8DE806805D}">
      <dgm:prSet/>
      <dgm:spPr/>
      <dgm:t>
        <a:bodyPr/>
        <a:lstStyle/>
        <a:p>
          <a:endParaRPr lang="ru-RU"/>
        </a:p>
      </dgm:t>
    </dgm:pt>
    <dgm:pt modelId="{528E472F-4FA6-3A44-8F26-7146A44CD041}" type="pres">
      <dgm:prSet presAssocID="{3C813847-991D-0645-93B3-9EE5F9DCAD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FBBE49-71E6-8F40-B543-B57605C4215C}" type="pres">
      <dgm:prSet presAssocID="{BE28A578-545A-FD49-B645-EA7C9792C8CE}" presName="hierRoot1" presStyleCnt="0">
        <dgm:presLayoutVars>
          <dgm:hierBranch val="init"/>
        </dgm:presLayoutVars>
      </dgm:prSet>
      <dgm:spPr/>
    </dgm:pt>
    <dgm:pt modelId="{F31CDF4E-1848-9C4F-9A02-39D6F67A1147}" type="pres">
      <dgm:prSet presAssocID="{BE28A578-545A-FD49-B645-EA7C9792C8CE}" presName="rootComposite1" presStyleCnt="0"/>
      <dgm:spPr/>
    </dgm:pt>
    <dgm:pt modelId="{39C89BDB-08AA-2949-BABD-E336E574DD0E}" type="pres">
      <dgm:prSet presAssocID="{BE28A578-545A-FD49-B645-EA7C9792C8CE}" presName="rootText1" presStyleLbl="node0" presStyleIdx="0" presStyleCnt="1" custScaleY="2245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8CFBF7C-69E0-9345-A480-C1E77DC06464}" type="pres">
      <dgm:prSet presAssocID="{BE28A578-545A-FD49-B645-EA7C9792C8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334FD5-A747-9B4A-9433-0BCF2A5810CE}" type="pres">
      <dgm:prSet presAssocID="{BE28A578-545A-FD49-B645-EA7C9792C8CE}" presName="hierChild2" presStyleCnt="0"/>
      <dgm:spPr/>
    </dgm:pt>
    <dgm:pt modelId="{DAAA87E9-3944-094E-B249-F5313689E1B2}" type="pres">
      <dgm:prSet presAssocID="{F6076BA1-CD68-B64D-814D-E97B65F2FFE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FA27D68-0C16-034A-A650-67F985263C51}" type="pres">
      <dgm:prSet presAssocID="{8D50F452-3EFC-A142-8360-B26AB8D191ED}" presName="hierRoot2" presStyleCnt="0">
        <dgm:presLayoutVars>
          <dgm:hierBranch val="init"/>
        </dgm:presLayoutVars>
      </dgm:prSet>
      <dgm:spPr/>
    </dgm:pt>
    <dgm:pt modelId="{70D0FE77-363B-904D-A447-4600ADE6D29F}" type="pres">
      <dgm:prSet presAssocID="{8D50F452-3EFC-A142-8360-B26AB8D191ED}" presName="rootComposite" presStyleCnt="0"/>
      <dgm:spPr/>
    </dgm:pt>
    <dgm:pt modelId="{BA4E14B5-0772-7D4D-9F1A-D5777D6A8C6F}" type="pres">
      <dgm:prSet presAssocID="{8D50F452-3EFC-A142-8360-B26AB8D191ED}" presName="rootText" presStyleLbl="node2" presStyleIdx="0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70D719-599B-1E45-8378-BA6CBDBC8189}" type="pres">
      <dgm:prSet presAssocID="{8D50F452-3EFC-A142-8360-B26AB8D191ED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44773A-54B6-5C4E-82B3-008D60856FA3}" type="pres">
      <dgm:prSet presAssocID="{8D50F452-3EFC-A142-8360-B26AB8D191ED}" presName="hierChild4" presStyleCnt="0"/>
      <dgm:spPr/>
    </dgm:pt>
    <dgm:pt modelId="{AAA025A1-6002-6146-8F63-BB30E11F5DA0}" type="pres">
      <dgm:prSet presAssocID="{8D50F452-3EFC-A142-8360-B26AB8D191ED}" presName="hierChild5" presStyleCnt="0"/>
      <dgm:spPr/>
    </dgm:pt>
    <dgm:pt modelId="{AD75B3A4-A454-004A-8591-6E28B5CEEE6D}" type="pres">
      <dgm:prSet presAssocID="{BB9674F2-ED63-7C4E-B76C-2C5BC2F0119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DFFC476-3644-144F-BC9C-5E2FEE082220}" type="pres">
      <dgm:prSet presAssocID="{2887BACE-AE76-0149-863E-8519886BDFE6}" presName="hierRoot2" presStyleCnt="0">
        <dgm:presLayoutVars>
          <dgm:hierBranch val="init"/>
        </dgm:presLayoutVars>
      </dgm:prSet>
      <dgm:spPr/>
    </dgm:pt>
    <dgm:pt modelId="{8BDAE927-5E74-394A-9831-9D87CAC34F1B}" type="pres">
      <dgm:prSet presAssocID="{2887BACE-AE76-0149-863E-8519886BDFE6}" presName="rootComposite" presStyleCnt="0"/>
      <dgm:spPr/>
    </dgm:pt>
    <dgm:pt modelId="{11AA1088-E4C6-1F41-B410-52658CD273E1}" type="pres">
      <dgm:prSet presAssocID="{2887BACE-AE76-0149-863E-8519886BDFE6}" presName="rootText" presStyleLbl="node2" presStyleIdx="1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7BCFE43-8361-C444-B3F1-8BB3C4E8EE97}" type="pres">
      <dgm:prSet presAssocID="{2887BACE-AE76-0149-863E-8519886BDFE6}" presName="rootConnector" presStyleLbl="node2" presStyleIdx="1" presStyleCnt="4"/>
      <dgm:spPr/>
      <dgm:t>
        <a:bodyPr/>
        <a:lstStyle/>
        <a:p>
          <a:endParaRPr lang="ru-RU"/>
        </a:p>
      </dgm:t>
    </dgm:pt>
    <dgm:pt modelId="{6C0F8F59-EBE3-444E-9EBC-18BF68C492A5}" type="pres">
      <dgm:prSet presAssocID="{2887BACE-AE76-0149-863E-8519886BDFE6}" presName="hierChild4" presStyleCnt="0"/>
      <dgm:spPr/>
    </dgm:pt>
    <dgm:pt modelId="{CC4CA9FA-3C89-8C49-B328-9883D70D3C66}" type="pres">
      <dgm:prSet presAssocID="{2887BACE-AE76-0149-863E-8519886BDFE6}" presName="hierChild5" presStyleCnt="0"/>
      <dgm:spPr/>
    </dgm:pt>
    <dgm:pt modelId="{CC12F662-F555-F648-9000-57024C134580}" type="pres">
      <dgm:prSet presAssocID="{F3DA7C4F-122C-7E46-AC72-F33F2E85ABD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99936D2-F3F5-9342-964E-43C377B58F38}" type="pres">
      <dgm:prSet presAssocID="{D5144498-10FB-5E49-BD10-38346945B860}" presName="hierRoot2" presStyleCnt="0">
        <dgm:presLayoutVars>
          <dgm:hierBranch val="init"/>
        </dgm:presLayoutVars>
      </dgm:prSet>
      <dgm:spPr/>
    </dgm:pt>
    <dgm:pt modelId="{C99DA66D-7C8D-4644-822F-676EB016A23B}" type="pres">
      <dgm:prSet presAssocID="{D5144498-10FB-5E49-BD10-38346945B860}" presName="rootComposite" presStyleCnt="0"/>
      <dgm:spPr/>
    </dgm:pt>
    <dgm:pt modelId="{CC65529B-BDCD-F146-B4CD-854DCE44D85F}" type="pres">
      <dgm:prSet presAssocID="{D5144498-10FB-5E49-BD10-38346945B860}" presName="rootText" presStyleLbl="node2" presStyleIdx="2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DB8B34-71BA-944C-9C1F-8B45224D4EBC}" type="pres">
      <dgm:prSet presAssocID="{D5144498-10FB-5E49-BD10-38346945B860}" presName="rootConnector" presStyleLbl="node2" presStyleIdx="2" presStyleCnt="4"/>
      <dgm:spPr/>
      <dgm:t>
        <a:bodyPr/>
        <a:lstStyle/>
        <a:p>
          <a:endParaRPr lang="ru-RU"/>
        </a:p>
      </dgm:t>
    </dgm:pt>
    <dgm:pt modelId="{2C720ACF-AC39-5243-AF60-B2BB8E234624}" type="pres">
      <dgm:prSet presAssocID="{D5144498-10FB-5E49-BD10-38346945B860}" presName="hierChild4" presStyleCnt="0"/>
      <dgm:spPr/>
    </dgm:pt>
    <dgm:pt modelId="{B7225D13-C741-4246-B1D7-C94E43DCD80F}" type="pres">
      <dgm:prSet presAssocID="{D5144498-10FB-5E49-BD10-38346945B860}" presName="hierChild5" presStyleCnt="0"/>
      <dgm:spPr/>
    </dgm:pt>
    <dgm:pt modelId="{9966FC03-EEDC-4B49-8BFA-A6E586F855EB}" type="pres">
      <dgm:prSet presAssocID="{F4A89AC4-A50B-0740-9FC5-70608AAEAF6D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6B933DE-4421-3940-AED0-0658D747C7D9}" type="pres">
      <dgm:prSet presAssocID="{30C6C19A-C6C6-0543-8374-0171B6B3117F}" presName="hierRoot2" presStyleCnt="0">
        <dgm:presLayoutVars>
          <dgm:hierBranch val="init"/>
        </dgm:presLayoutVars>
      </dgm:prSet>
      <dgm:spPr/>
    </dgm:pt>
    <dgm:pt modelId="{FD5003A0-DFF9-FD47-9DE6-91D4919E5B31}" type="pres">
      <dgm:prSet presAssocID="{30C6C19A-C6C6-0543-8374-0171B6B3117F}" presName="rootComposite" presStyleCnt="0"/>
      <dgm:spPr/>
    </dgm:pt>
    <dgm:pt modelId="{8C63A381-F93F-0E40-A1E2-7C716245E117}" type="pres">
      <dgm:prSet presAssocID="{30C6C19A-C6C6-0543-8374-0171B6B3117F}" presName="rootText" presStyleLbl="node2" presStyleIdx="3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C981E4-338E-8F42-8FE0-421F7BD1C235}" type="pres">
      <dgm:prSet presAssocID="{30C6C19A-C6C6-0543-8374-0171B6B3117F}" presName="rootConnector" presStyleLbl="node2" presStyleIdx="3" presStyleCnt="4"/>
      <dgm:spPr/>
      <dgm:t>
        <a:bodyPr/>
        <a:lstStyle/>
        <a:p>
          <a:endParaRPr lang="ru-RU"/>
        </a:p>
      </dgm:t>
    </dgm:pt>
    <dgm:pt modelId="{0DE6E924-2FA1-894F-BF17-73E1F73D3932}" type="pres">
      <dgm:prSet presAssocID="{30C6C19A-C6C6-0543-8374-0171B6B3117F}" presName="hierChild4" presStyleCnt="0"/>
      <dgm:spPr/>
    </dgm:pt>
    <dgm:pt modelId="{E74C5047-1AE3-9B48-A012-BA2DAEA66A53}" type="pres">
      <dgm:prSet presAssocID="{30C6C19A-C6C6-0543-8374-0171B6B3117F}" presName="hierChild5" presStyleCnt="0"/>
      <dgm:spPr/>
    </dgm:pt>
    <dgm:pt modelId="{F0BCDC6F-84B7-C745-9F90-F918503AEB68}" type="pres">
      <dgm:prSet presAssocID="{BE28A578-545A-FD49-B645-EA7C9792C8CE}" presName="hierChild3" presStyleCnt="0"/>
      <dgm:spPr/>
    </dgm:pt>
  </dgm:ptLst>
  <dgm:cxnLst>
    <dgm:cxn modelId="{4D82D52C-2F6C-3048-8888-183CBC352132}" type="presOf" srcId="{8D50F452-3EFC-A142-8360-B26AB8D191ED}" destId="{7170D719-599B-1E45-8378-BA6CBDBC8189}" srcOrd="1" destOrd="0" presId="urn:microsoft.com/office/officeart/2005/8/layout/orgChart1"/>
    <dgm:cxn modelId="{8988C28A-5FDC-3C4A-8123-21511BE1FE4A}" type="presOf" srcId="{BB9674F2-ED63-7C4E-B76C-2C5BC2F01194}" destId="{AD75B3A4-A454-004A-8591-6E28B5CEEE6D}" srcOrd="0" destOrd="0" presId="urn:microsoft.com/office/officeart/2005/8/layout/orgChart1"/>
    <dgm:cxn modelId="{C64474EA-25B7-CE4D-9553-35DB96C6EB14}" type="presOf" srcId="{30C6C19A-C6C6-0543-8374-0171B6B3117F}" destId="{8C63A381-F93F-0E40-A1E2-7C716245E117}" srcOrd="0" destOrd="0" presId="urn:microsoft.com/office/officeart/2005/8/layout/orgChart1"/>
    <dgm:cxn modelId="{91B518FD-FE22-2F4B-876C-F57C25344952}" type="presOf" srcId="{30C6C19A-C6C6-0543-8374-0171B6B3117F}" destId="{BBC981E4-338E-8F42-8FE0-421F7BD1C235}" srcOrd="1" destOrd="0" presId="urn:microsoft.com/office/officeart/2005/8/layout/orgChart1"/>
    <dgm:cxn modelId="{8C744C40-FC7D-5E4E-BBF3-0D9105E6088C}" type="presOf" srcId="{BE28A578-545A-FD49-B645-EA7C9792C8CE}" destId="{48CFBF7C-69E0-9345-A480-C1E77DC06464}" srcOrd="1" destOrd="0" presId="urn:microsoft.com/office/officeart/2005/8/layout/orgChart1"/>
    <dgm:cxn modelId="{C6893692-C1D1-814A-A50C-B833812F11FB}" type="presOf" srcId="{D5144498-10FB-5E49-BD10-38346945B860}" destId="{4FDB8B34-71BA-944C-9C1F-8B45224D4EBC}" srcOrd="1" destOrd="0" presId="urn:microsoft.com/office/officeart/2005/8/layout/orgChart1"/>
    <dgm:cxn modelId="{DBDF8F62-CB99-0B45-8767-CDE1CEC600A9}" type="presOf" srcId="{8D50F452-3EFC-A142-8360-B26AB8D191ED}" destId="{BA4E14B5-0772-7D4D-9F1A-D5777D6A8C6F}" srcOrd="0" destOrd="0" presId="urn:microsoft.com/office/officeart/2005/8/layout/orgChart1"/>
    <dgm:cxn modelId="{292E619C-D90E-B841-A9A0-9C1B8C4550F3}" srcId="{BE28A578-545A-FD49-B645-EA7C9792C8CE}" destId="{D5144498-10FB-5E49-BD10-38346945B860}" srcOrd="2" destOrd="0" parTransId="{F3DA7C4F-122C-7E46-AC72-F33F2E85ABD0}" sibTransId="{788D4194-3D20-6840-8FEC-7EA9C9E8DFF6}"/>
    <dgm:cxn modelId="{BA8D7105-E504-524C-A46D-788D7371ABC5}" type="presOf" srcId="{D5144498-10FB-5E49-BD10-38346945B860}" destId="{CC65529B-BDCD-F146-B4CD-854DCE44D85F}" srcOrd="0" destOrd="0" presId="urn:microsoft.com/office/officeart/2005/8/layout/orgChart1"/>
    <dgm:cxn modelId="{0AFF3B38-6C99-DF42-95C8-C83BCF49C3A6}" type="presOf" srcId="{F3DA7C4F-122C-7E46-AC72-F33F2E85ABD0}" destId="{CC12F662-F555-F648-9000-57024C134580}" srcOrd="0" destOrd="0" presId="urn:microsoft.com/office/officeart/2005/8/layout/orgChart1"/>
    <dgm:cxn modelId="{B5430041-329B-9D4B-BC92-01F77CF7F787}" type="presOf" srcId="{F6076BA1-CD68-B64D-814D-E97B65F2FFE1}" destId="{DAAA87E9-3944-094E-B249-F5313689E1B2}" srcOrd="0" destOrd="0" presId="urn:microsoft.com/office/officeart/2005/8/layout/orgChart1"/>
    <dgm:cxn modelId="{8DFA83FB-28F6-CC41-A4A2-9D8DE806805D}" srcId="{BE28A578-545A-FD49-B645-EA7C9792C8CE}" destId="{30C6C19A-C6C6-0543-8374-0171B6B3117F}" srcOrd="3" destOrd="0" parTransId="{F4A89AC4-A50B-0740-9FC5-70608AAEAF6D}" sibTransId="{D333F75F-DF85-774B-BBCE-E276DD5AC959}"/>
    <dgm:cxn modelId="{F014A846-1947-404B-8370-F8D640CF8CAA}" srcId="{BE28A578-545A-FD49-B645-EA7C9792C8CE}" destId="{2887BACE-AE76-0149-863E-8519886BDFE6}" srcOrd="1" destOrd="0" parTransId="{BB9674F2-ED63-7C4E-B76C-2C5BC2F01194}" sibTransId="{7E2B4F69-7B9A-0C4F-A8B9-18A955110E4B}"/>
    <dgm:cxn modelId="{84D5A0CF-0CEF-6340-9381-89DD27818C9B}" type="presOf" srcId="{2887BACE-AE76-0149-863E-8519886BDFE6}" destId="{47BCFE43-8361-C444-B3F1-8BB3C4E8EE97}" srcOrd="1" destOrd="0" presId="urn:microsoft.com/office/officeart/2005/8/layout/orgChart1"/>
    <dgm:cxn modelId="{C2CBD459-7808-E849-A306-86A8F9346458}" type="presOf" srcId="{BE28A578-545A-FD49-B645-EA7C9792C8CE}" destId="{39C89BDB-08AA-2949-BABD-E336E574DD0E}" srcOrd="0" destOrd="0" presId="urn:microsoft.com/office/officeart/2005/8/layout/orgChart1"/>
    <dgm:cxn modelId="{4D71A2D2-C828-E340-BC64-5A503CA9EE52}" type="presOf" srcId="{2887BACE-AE76-0149-863E-8519886BDFE6}" destId="{11AA1088-E4C6-1F41-B410-52658CD273E1}" srcOrd="0" destOrd="0" presId="urn:microsoft.com/office/officeart/2005/8/layout/orgChart1"/>
    <dgm:cxn modelId="{C842200F-C586-6D42-9418-264BE77402DA}" type="presOf" srcId="{F4A89AC4-A50B-0740-9FC5-70608AAEAF6D}" destId="{9966FC03-EEDC-4B49-8BFA-A6E586F855EB}" srcOrd="0" destOrd="0" presId="urn:microsoft.com/office/officeart/2005/8/layout/orgChart1"/>
    <dgm:cxn modelId="{48E905DD-9853-BA48-9995-03F402E32C2E}" srcId="{BE28A578-545A-FD49-B645-EA7C9792C8CE}" destId="{8D50F452-3EFC-A142-8360-B26AB8D191ED}" srcOrd="0" destOrd="0" parTransId="{F6076BA1-CD68-B64D-814D-E97B65F2FFE1}" sibTransId="{1FD07CBD-930D-8641-8778-2893104BD6D0}"/>
    <dgm:cxn modelId="{C1FEE918-8E5D-6A4A-A20A-E3FF8E172752}" type="presOf" srcId="{3C813847-991D-0645-93B3-9EE5F9DCAD69}" destId="{528E472F-4FA6-3A44-8F26-7146A44CD041}" srcOrd="0" destOrd="0" presId="urn:microsoft.com/office/officeart/2005/8/layout/orgChart1"/>
    <dgm:cxn modelId="{4A1A2CC4-EC60-3B4A-8124-70C4C84D8223}" srcId="{3C813847-991D-0645-93B3-9EE5F9DCAD69}" destId="{BE28A578-545A-FD49-B645-EA7C9792C8CE}" srcOrd="0" destOrd="0" parTransId="{32BE8CB3-3DB1-6448-ACF8-58409CA6612E}" sibTransId="{8A7B6C9E-7841-834F-81D7-5CAC62B12399}"/>
    <dgm:cxn modelId="{15EAA1D9-4D0C-2340-9E22-4690955A4261}" type="presParOf" srcId="{528E472F-4FA6-3A44-8F26-7146A44CD041}" destId="{39FBBE49-71E6-8F40-B543-B57605C4215C}" srcOrd="0" destOrd="0" presId="urn:microsoft.com/office/officeart/2005/8/layout/orgChart1"/>
    <dgm:cxn modelId="{96E2689E-6C0A-294B-8E09-DD2F9B178D2A}" type="presParOf" srcId="{39FBBE49-71E6-8F40-B543-B57605C4215C}" destId="{F31CDF4E-1848-9C4F-9A02-39D6F67A1147}" srcOrd="0" destOrd="0" presId="urn:microsoft.com/office/officeart/2005/8/layout/orgChart1"/>
    <dgm:cxn modelId="{31089A4B-EA3F-BB4B-A142-B07C98C8B84B}" type="presParOf" srcId="{F31CDF4E-1848-9C4F-9A02-39D6F67A1147}" destId="{39C89BDB-08AA-2949-BABD-E336E574DD0E}" srcOrd="0" destOrd="0" presId="urn:microsoft.com/office/officeart/2005/8/layout/orgChart1"/>
    <dgm:cxn modelId="{E4D12DD6-2EA6-BD4B-9EC5-0DDAC459DAAA}" type="presParOf" srcId="{F31CDF4E-1848-9C4F-9A02-39D6F67A1147}" destId="{48CFBF7C-69E0-9345-A480-C1E77DC06464}" srcOrd="1" destOrd="0" presId="urn:microsoft.com/office/officeart/2005/8/layout/orgChart1"/>
    <dgm:cxn modelId="{4C2EF138-EBB5-FE4C-B49F-4A79BF9C4440}" type="presParOf" srcId="{39FBBE49-71E6-8F40-B543-B57605C4215C}" destId="{82334FD5-A747-9B4A-9433-0BCF2A5810CE}" srcOrd="1" destOrd="0" presId="urn:microsoft.com/office/officeart/2005/8/layout/orgChart1"/>
    <dgm:cxn modelId="{7ADD3806-AD0C-7140-977C-C9B76BA2B3F7}" type="presParOf" srcId="{82334FD5-A747-9B4A-9433-0BCF2A5810CE}" destId="{DAAA87E9-3944-094E-B249-F5313689E1B2}" srcOrd="0" destOrd="0" presId="urn:microsoft.com/office/officeart/2005/8/layout/orgChart1"/>
    <dgm:cxn modelId="{261ADCE8-8BF5-FA49-A5FE-36126E4A39DC}" type="presParOf" srcId="{82334FD5-A747-9B4A-9433-0BCF2A5810CE}" destId="{DFA27D68-0C16-034A-A650-67F985263C51}" srcOrd="1" destOrd="0" presId="urn:microsoft.com/office/officeart/2005/8/layout/orgChart1"/>
    <dgm:cxn modelId="{4ECC936B-896B-E74D-8293-C37E4FCFCF1A}" type="presParOf" srcId="{DFA27D68-0C16-034A-A650-67F985263C51}" destId="{70D0FE77-363B-904D-A447-4600ADE6D29F}" srcOrd="0" destOrd="0" presId="urn:microsoft.com/office/officeart/2005/8/layout/orgChart1"/>
    <dgm:cxn modelId="{144BCC0F-F4A2-2D48-95F4-9B82D4653D0C}" type="presParOf" srcId="{70D0FE77-363B-904D-A447-4600ADE6D29F}" destId="{BA4E14B5-0772-7D4D-9F1A-D5777D6A8C6F}" srcOrd="0" destOrd="0" presId="urn:microsoft.com/office/officeart/2005/8/layout/orgChart1"/>
    <dgm:cxn modelId="{464EE793-9464-D04D-ACBF-B361CF3984EF}" type="presParOf" srcId="{70D0FE77-363B-904D-A447-4600ADE6D29F}" destId="{7170D719-599B-1E45-8378-BA6CBDBC8189}" srcOrd="1" destOrd="0" presId="urn:microsoft.com/office/officeart/2005/8/layout/orgChart1"/>
    <dgm:cxn modelId="{DAA1E22F-4AC8-F641-8477-0D20C195FF66}" type="presParOf" srcId="{DFA27D68-0C16-034A-A650-67F985263C51}" destId="{5444773A-54B6-5C4E-82B3-008D60856FA3}" srcOrd="1" destOrd="0" presId="urn:microsoft.com/office/officeart/2005/8/layout/orgChart1"/>
    <dgm:cxn modelId="{9F48D1A5-7B19-F446-9E51-39CFA75439C4}" type="presParOf" srcId="{DFA27D68-0C16-034A-A650-67F985263C51}" destId="{AAA025A1-6002-6146-8F63-BB30E11F5DA0}" srcOrd="2" destOrd="0" presId="urn:microsoft.com/office/officeart/2005/8/layout/orgChart1"/>
    <dgm:cxn modelId="{030E87D2-AAAE-1544-A7DA-6C1AD216D251}" type="presParOf" srcId="{82334FD5-A747-9B4A-9433-0BCF2A5810CE}" destId="{AD75B3A4-A454-004A-8591-6E28B5CEEE6D}" srcOrd="2" destOrd="0" presId="urn:microsoft.com/office/officeart/2005/8/layout/orgChart1"/>
    <dgm:cxn modelId="{0CB7BE65-A386-8B48-9065-D0126DB5BFF6}" type="presParOf" srcId="{82334FD5-A747-9B4A-9433-0BCF2A5810CE}" destId="{0DFFC476-3644-144F-BC9C-5E2FEE082220}" srcOrd="3" destOrd="0" presId="urn:microsoft.com/office/officeart/2005/8/layout/orgChart1"/>
    <dgm:cxn modelId="{5176AFBD-B02E-F34F-9BEB-11EE2D7A13BF}" type="presParOf" srcId="{0DFFC476-3644-144F-BC9C-5E2FEE082220}" destId="{8BDAE927-5E74-394A-9831-9D87CAC34F1B}" srcOrd="0" destOrd="0" presId="urn:microsoft.com/office/officeart/2005/8/layout/orgChart1"/>
    <dgm:cxn modelId="{99839C67-7E89-6C48-94F5-AFC0986E64AD}" type="presParOf" srcId="{8BDAE927-5E74-394A-9831-9D87CAC34F1B}" destId="{11AA1088-E4C6-1F41-B410-52658CD273E1}" srcOrd="0" destOrd="0" presId="urn:microsoft.com/office/officeart/2005/8/layout/orgChart1"/>
    <dgm:cxn modelId="{49015CD8-8BEF-804A-80A2-543B453B4B0D}" type="presParOf" srcId="{8BDAE927-5E74-394A-9831-9D87CAC34F1B}" destId="{47BCFE43-8361-C444-B3F1-8BB3C4E8EE97}" srcOrd="1" destOrd="0" presId="urn:microsoft.com/office/officeart/2005/8/layout/orgChart1"/>
    <dgm:cxn modelId="{553609C2-99C5-D840-8BE2-2CE20B4E5FDA}" type="presParOf" srcId="{0DFFC476-3644-144F-BC9C-5E2FEE082220}" destId="{6C0F8F59-EBE3-444E-9EBC-18BF68C492A5}" srcOrd="1" destOrd="0" presId="urn:microsoft.com/office/officeart/2005/8/layout/orgChart1"/>
    <dgm:cxn modelId="{AC54797E-A6F0-9240-9518-E067715AFFDF}" type="presParOf" srcId="{0DFFC476-3644-144F-BC9C-5E2FEE082220}" destId="{CC4CA9FA-3C89-8C49-B328-9883D70D3C66}" srcOrd="2" destOrd="0" presId="urn:microsoft.com/office/officeart/2005/8/layout/orgChart1"/>
    <dgm:cxn modelId="{2647691A-17A7-164D-9090-D4A58ACBA5C7}" type="presParOf" srcId="{82334FD5-A747-9B4A-9433-0BCF2A5810CE}" destId="{CC12F662-F555-F648-9000-57024C134580}" srcOrd="4" destOrd="0" presId="urn:microsoft.com/office/officeart/2005/8/layout/orgChart1"/>
    <dgm:cxn modelId="{D0A8D89C-DACF-024F-A837-5D76EA1C0A13}" type="presParOf" srcId="{82334FD5-A747-9B4A-9433-0BCF2A5810CE}" destId="{D99936D2-F3F5-9342-964E-43C377B58F38}" srcOrd="5" destOrd="0" presId="urn:microsoft.com/office/officeart/2005/8/layout/orgChart1"/>
    <dgm:cxn modelId="{368D8C90-E6F2-7745-89F7-E503D3DA4DF3}" type="presParOf" srcId="{D99936D2-F3F5-9342-964E-43C377B58F38}" destId="{C99DA66D-7C8D-4644-822F-676EB016A23B}" srcOrd="0" destOrd="0" presId="urn:microsoft.com/office/officeart/2005/8/layout/orgChart1"/>
    <dgm:cxn modelId="{379543F2-08B9-EF4C-A36F-C33A2E8175CB}" type="presParOf" srcId="{C99DA66D-7C8D-4644-822F-676EB016A23B}" destId="{CC65529B-BDCD-F146-B4CD-854DCE44D85F}" srcOrd="0" destOrd="0" presId="urn:microsoft.com/office/officeart/2005/8/layout/orgChart1"/>
    <dgm:cxn modelId="{9479BE5E-20EC-D44F-97E6-32F70E09F148}" type="presParOf" srcId="{C99DA66D-7C8D-4644-822F-676EB016A23B}" destId="{4FDB8B34-71BA-944C-9C1F-8B45224D4EBC}" srcOrd="1" destOrd="0" presId="urn:microsoft.com/office/officeart/2005/8/layout/orgChart1"/>
    <dgm:cxn modelId="{E8584E47-020A-344E-A396-AF0E4C1C00F9}" type="presParOf" srcId="{D99936D2-F3F5-9342-964E-43C377B58F38}" destId="{2C720ACF-AC39-5243-AF60-B2BB8E234624}" srcOrd="1" destOrd="0" presId="urn:microsoft.com/office/officeart/2005/8/layout/orgChart1"/>
    <dgm:cxn modelId="{A92E1213-0799-AD46-935A-24ADEF4388D2}" type="presParOf" srcId="{D99936D2-F3F5-9342-964E-43C377B58F38}" destId="{B7225D13-C741-4246-B1D7-C94E43DCD80F}" srcOrd="2" destOrd="0" presId="urn:microsoft.com/office/officeart/2005/8/layout/orgChart1"/>
    <dgm:cxn modelId="{FC97E9B9-6A68-6F4C-9CA6-82941044F998}" type="presParOf" srcId="{82334FD5-A747-9B4A-9433-0BCF2A5810CE}" destId="{9966FC03-EEDC-4B49-8BFA-A6E586F855EB}" srcOrd="6" destOrd="0" presId="urn:microsoft.com/office/officeart/2005/8/layout/orgChart1"/>
    <dgm:cxn modelId="{8B0D11FF-7459-8840-B390-B066C4F6435B}" type="presParOf" srcId="{82334FD5-A747-9B4A-9433-0BCF2A5810CE}" destId="{D6B933DE-4421-3940-AED0-0658D747C7D9}" srcOrd="7" destOrd="0" presId="urn:microsoft.com/office/officeart/2005/8/layout/orgChart1"/>
    <dgm:cxn modelId="{8578338B-196D-D44E-ABEE-79EA26AC0F85}" type="presParOf" srcId="{D6B933DE-4421-3940-AED0-0658D747C7D9}" destId="{FD5003A0-DFF9-FD47-9DE6-91D4919E5B31}" srcOrd="0" destOrd="0" presId="urn:microsoft.com/office/officeart/2005/8/layout/orgChart1"/>
    <dgm:cxn modelId="{17B216B3-00EA-BC4E-AB4E-56E526CD0F63}" type="presParOf" srcId="{FD5003A0-DFF9-FD47-9DE6-91D4919E5B31}" destId="{8C63A381-F93F-0E40-A1E2-7C716245E117}" srcOrd="0" destOrd="0" presId="urn:microsoft.com/office/officeart/2005/8/layout/orgChart1"/>
    <dgm:cxn modelId="{B0A28BAA-896B-6142-9D76-C0FDCE32DBDF}" type="presParOf" srcId="{FD5003A0-DFF9-FD47-9DE6-91D4919E5B31}" destId="{BBC981E4-338E-8F42-8FE0-421F7BD1C235}" srcOrd="1" destOrd="0" presId="urn:microsoft.com/office/officeart/2005/8/layout/orgChart1"/>
    <dgm:cxn modelId="{1E01B7FD-6972-E34D-9364-720FAD20A65B}" type="presParOf" srcId="{D6B933DE-4421-3940-AED0-0658D747C7D9}" destId="{0DE6E924-2FA1-894F-BF17-73E1F73D3932}" srcOrd="1" destOrd="0" presId="urn:microsoft.com/office/officeart/2005/8/layout/orgChart1"/>
    <dgm:cxn modelId="{41FF4BF2-F500-7D46-B8F3-20551BEC873C}" type="presParOf" srcId="{D6B933DE-4421-3940-AED0-0658D747C7D9}" destId="{E74C5047-1AE3-9B48-A012-BA2DAEA66A53}" srcOrd="2" destOrd="0" presId="urn:microsoft.com/office/officeart/2005/8/layout/orgChart1"/>
    <dgm:cxn modelId="{E19F2F0D-F538-3A44-8558-D535515510E9}" type="presParOf" srcId="{39FBBE49-71E6-8F40-B543-B57605C4215C}" destId="{F0BCDC6F-84B7-C745-9F90-F918503AEB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666440-AD72-3147-87B5-F4503DCC8F83}" type="doc">
      <dgm:prSet loTypeId="urn:microsoft.com/office/officeart/2005/8/layout/vProcess5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E265615-42D0-F44A-B057-05790F4FF4B7}">
      <dgm:prSet phldrT="[Текст]"/>
      <dgm:spPr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Промежуточный ликвидационный баланс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0681D9C-2BAA-8249-862E-464A68CF0D9C}" type="parTrans" cxnId="{3A82DFAC-A23E-B94B-84A2-29AF1AF0A3F4}">
      <dgm:prSet/>
      <dgm:spPr/>
      <dgm:t>
        <a:bodyPr/>
        <a:lstStyle/>
        <a:p>
          <a:endParaRPr lang="ru-RU"/>
        </a:p>
      </dgm:t>
    </dgm:pt>
    <dgm:pt modelId="{8100A820-C394-A241-B9CF-7168502351D4}" type="sibTrans" cxnId="{3A82DFAC-A23E-B94B-84A2-29AF1AF0A3F4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CAD2302E-BBD5-7D45-8A02-90FFBFC520B9}">
      <dgm:prSet phldrT="[Текст]"/>
      <dgm:spPr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Ликвидационный баланс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9A8353B-78B7-3547-8B00-8A2E0FD9C00E}" type="parTrans" cxnId="{9BD35473-2D7A-334E-9A0D-A17AE9E7E721}">
      <dgm:prSet/>
      <dgm:spPr/>
      <dgm:t>
        <a:bodyPr/>
        <a:lstStyle/>
        <a:p>
          <a:endParaRPr lang="ru-RU"/>
        </a:p>
      </dgm:t>
    </dgm:pt>
    <dgm:pt modelId="{4342F680-5DD1-5C46-95B0-8E7F9DCDB25F}" type="sibTrans" cxnId="{9BD35473-2D7A-334E-9A0D-A17AE9E7E721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73EC50D9-F2B1-CA4B-96C9-4AE01515436C}">
      <dgm:prSet phldrT="[Текст]"/>
      <dgm:spPr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Последняя бюджетная отчетность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02B1680-E558-5741-9013-690636617124}" type="parTrans" cxnId="{27F8212D-4BD6-244E-A959-AB02F883D1E8}">
      <dgm:prSet/>
      <dgm:spPr/>
      <dgm:t>
        <a:bodyPr/>
        <a:lstStyle/>
        <a:p>
          <a:endParaRPr lang="ru-RU"/>
        </a:p>
      </dgm:t>
    </dgm:pt>
    <dgm:pt modelId="{C251674F-AE80-D744-A57D-12A5F2F1ACF5}" type="sibTrans" cxnId="{27F8212D-4BD6-244E-A959-AB02F883D1E8}">
      <dgm:prSet/>
      <dgm:spPr/>
      <dgm:t>
        <a:bodyPr/>
        <a:lstStyle/>
        <a:p>
          <a:endParaRPr lang="ru-RU"/>
        </a:p>
      </dgm:t>
    </dgm:pt>
    <dgm:pt modelId="{7F4710C8-4891-7745-ABB4-C7514A0ABD73}" type="pres">
      <dgm:prSet presAssocID="{88666440-AD72-3147-87B5-F4503DCC8F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D1AD7-9514-3B4B-8661-784B2C0343DE}" type="pres">
      <dgm:prSet presAssocID="{88666440-AD72-3147-87B5-F4503DCC8F83}" presName="dummyMaxCanvas" presStyleCnt="0">
        <dgm:presLayoutVars/>
      </dgm:prSet>
      <dgm:spPr/>
    </dgm:pt>
    <dgm:pt modelId="{BD5EDDD0-843C-1748-BCF6-DFA60A1B98AC}" type="pres">
      <dgm:prSet presAssocID="{88666440-AD72-3147-87B5-F4503DCC8F83}" presName="ThreeNodes_1" presStyleLbl="node1" presStyleIdx="0" presStyleCnt="3" custLinFactNeighborX="-17914" custLinFactNeighborY="-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BB498-8860-7E4C-BCF0-142E1C20D175}" type="pres">
      <dgm:prSet presAssocID="{88666440-AD72-3147-87B5-F4503DCC8F8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09F6C-0EC8-3F41-A5FD-6B4214CEA97D}" type="pres">
      <dgm:prSet presAssocID="{88666440-AD72-3147-87B5-F4503DCC8F8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CD41-F5D9-3C42-8538-1D89C505BA09}" type="pres">
      <dgm:prSet presAssocID="{88666440-AD72-3147-87B5-F4503DCC8F8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B92E1-4D00-D44E-A955-AFB23F5248F1}" type="pres">
      <dgm:prSet presAssocID="{88666440-AD72-3147-87B5-F4503DCC8F8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2C42-C331-134B-8CB6-3D3BE2F29865}" type="pres">
      <dgm:prSet presAssocID="{88666440-AD72-3147-87B5-F4503DCC8F8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EA12-01B5-D140-81DC-250280A7B82D}" type="pres">
      <dgm:prSet presAssocID="{88666440-AD72-3147-87B5-F4503DCC8F8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FE2E-7BCC-D243-A77D-22E87B27D4AA}" type="pres">
      <dgm:prSet presAssocID="{88666440-AD72-3147-87B5-F4503DCC8F8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3126B-A67E-8946-B6C8-76A6F0684997}" type="presOf" srcId="{4342F680-5DD1-5C46-95B0-8E7F9DCDB25F}" destId="{F5BB92E1-4D00-D44E-A955-AFB23F5248F1}" srcOrd="0" destOrd="0" presId="urn:microsoft.com/office/officeart/2005/8/layout/vProcess5"/>
    <dgm:cxn modelId="{018C9EE7-4500-784D-A17E-953D028EA03C}" type="presOf" srcId="{CAD2302E-BBD5-7D45-8A02-90FFBFC520B9}" destId="{82CBB498-8860-7E4C-BCF0-142E1C20D175}" srcOrd="0" destOrd="0" presId="urn:microsoft.com/office/officeart/2005/8/layout/vProcess5"/>
    <dgm:cxn modelId="{6078DD2F-5D93-A342-A0CB-2182FDA13B8B}" type="presOf" srcId="{3E265615-42D0-F44A-B057-05790F4FF4B7}" destId="{BD5EDDD0-843C-1748-BCF6-DFA60A1B98AC}" srcOrd="0" destOrd="0" presId="urn:microsoft.com/office/officeart/2005/8/layout/vProcess5"/>
    <dgm:cxn modelId="{12569F1F-7323-5942-ADDE-B7FD394EAF79}" type="presOf" srcId="{3E265615-42D0-F44A-B057-05790F4FF4B7}" destId="{E2352C42-C331-134B-8CB6-3D3BE2F29865}" srcOrd="1" destOrd="0" presId="urn:microsoft.com/office/officeart/2005/8/layout/vProcess5"/>
    <dgm:cxn modelId="{734F41CD-0176-A742-A451-C3B621D1EDBA}" type="presOf" srcId="{8100A820-C394-A241-B9CF-7168502351D4}" destId="{1B30CD41-F5D9-3C42-8538-1D89C505BA09}" srcOrd="0" destOrd="0" presId="urn:microsoft.com/office/officeart/2005/8/layout/vProcess5"/>
    <dgm:cxn modelId="{9BD35473-2D7A-334E-9A0D-A17AE9E7E721}" srcId="{88666440-AD72-3147-87B5-F4503DCC8F83}" destId="{CAD2302E-BBD5-7D45-8A02-90FFBFC520B9}" srcOrd="1" destOrd="0" parTransId="{89A8353B-78B7-3547-8B00-8A2E0FD9C00E}" sibTransId="{4342F680-5DD1-5C46-95B0-8E7F9DCDB25F}"/>
    <dgm:cxn modelId="{6AF11FAB-9AFA-B247-A97D-A69F523984B8}" type="presOf" srcId="{88666440-AD72-3147-87B5-F4503DCC8F83}" destId="{7F4710C8-4891-7745-ABB4-C7514A0ABD73}" srcOrd="0" destOrd="0" presId="urn:microsoft.com/office/officeart/2005/8/layout/vProcess5"/>
    <dgm:cxn modelId="{F7E88A70-650E-784D-BE71-1DF1AC909559}" type="presOf" srcId="{CAD2302E-BBD5-7D45-8A02-90FFBFC520B9}" destId="{C7F0EA12-01B5-D140-81DC-250280A7B82D}" srcOrd="1" destOrd="0" presId="urn:microsoft.com/office/officeart/2005/8/layout/vProcess5"/>
    <dgm:cxn modelId="{3A82DFAC-A23E-B94B-84A2-29AF1AF0A3F4}" srcId="{88666440-AD72-3147-87B5-F4503DCC8F83}" destId="{3E265615-42D0-F44A-B057-05790F4FF4B7}" srcOrd="0" destOrd="0" parTransId="{80681D9C-2BAA-8249-862E-464A68CF0D9C}" sibTransId="{8100A820-C394-A241-B9CF-7168502351D4}"/>
    <dgm:cxn modelId="{27F8212D-4BD6-244E-A959-AB02F883D1E8}" srcId="{88666440-AD72-3147-87B5-F4503DCC8F83}" destId="{73EC50D9-F2B1-CA4B-96C9-4AE01515436C}" srcOrd="2" destOrd="0" parTransId="{802B1680-E558-5741-9013-690636617124}" sibTransId="{C251674F-AE80-D744-A57D-12A5F2F1ACF5}"/>
    <dgm:cxn modelId="{BF31C775-A258-0946-860F-FA12626DBB84}" type="presOf" srcId="{73EC50D9-F2B1-CA4B-96C9-4AE01515436C}" destId="{68C09F6C-0EC8-3F41-A5FD-6B4214CEA97D}" srcOrd="0" destOrd="0" presId="urn:microsoft.com/office/officeart/2005/8/layout/vProcess5"/>
    <dgm:cxn modelId="{D1CA014C-DE8A-BE46-AEB5-DFF32A43DAAB}" type="presOf" srcId="{73EC50D9-F2B1-CA4B-96C9-4AE01515436C}" destId="{FCA1FE2E-7BCC-D243-A77D-22E87B27D4AA}" srcOrd="1" destOrd="0" presId="urn:microsoft.com/office/officeart/2005/8/layout/vProcess5"/>
    <dgm:cxn modelId="{978806FF-8B06-454C-A3D3-D62EE2C7D980}" type="presParOf" srcId="{7F4710C8-4891-7745-ABB4-C7514A0ABD73}" destId="{B9FD1AD7-9514-3B4B-8661-784B2C0343DE}" srcOrd="0" destOrd="0" presId="urn:microsoft.com/office/officeart/2005/8/layout/vProcess5"/>
    <dgm:cxn modelId="{E52E99A3-022B-3749-A29C-45B5E3568217}" type="presParOf" srcId="{7F4710C8-4891-7745-ABB4-C7514A0ABD73}" destId="{BD5EDDD0-843C-1748-BCF6-DFA60A1B98AC}" srcOrd="1" destOrd="0" presId="urn:microsoft.com/office/officeart/2005/8/layout/vProcess5"/>
    <dgm:cxn modelId="{86468491-4B7B-EC46-8904-EE9205AC2AF7}" type="presParOf" srcId="{7F4710C8-4891-7745-ABB4-C7514A0ABD73}" destId="{82CBB498-8860-7E4C-BCF0-142E1C20D175}" srcOrd="2" destOrd="0" presId="urn:microsoft.com/office/officeart/2005/8/layout/vProcess5"/>
    <dgm:cxn modelId="{AAE3D2DE-BB2B-A44D-A260-A1D931F6D801}" type="presParOf" srcId="{7F4710C8-4891-7745-ABB4-C7514A0ABD73}" destId="{68C09F6C-0EC8-3F41-A5FD-6B4214CEA97D}" srcOrd="3" destOrd="0" presId="urn:microsoft.com/office/officeart/2005/8/layout/vProcess5"/>
    <dgm:cxn modelId="{28996A38-F21C-4E47-9EB1-B2FEC1388B93}" type="presParOf" srcId="{7F4710C8-4891-7745-ABB4-C7514A0ABD73}" destId="{1B30CD41-F5D9-3C42-8538-1D89C505BA09}" srcOrd="4" destOrd="0" presId="urn:microsoft.com/office/officeart/2005/8/layout/vProcess5"/>
    <dgm:cxn modelId="{8193BE58-0716-E542-BA66-64647A24D77A}" type="presParOf" srcId="{7F4710C8-4891-7745-ABB4-C7514A0ABD73}" destId="{F5BB92E1-4D00-D44E-A955-AFB23F5248F1}" srcOrd="5" destOrd="0" presId="urn:microsoft.com/office/officeart/2005/8/layout/vProcess5"/>
    <dgm:cxn modelId="{135D3E61-33FB-2441-89F2-61322AC775DE}" type="presParOf" srcId="{7F4710C8-4891-7745-ABB4-C7514A0ABD73}" destId="{E2352C42-C331-134B-8CB6-3D3BE2F29865}" srcOrd="6" destOrd="0" presId="urn:microsoft.com/office/officeart/2005/8/layout/vProcess5"/>
    <dgm:cxn modelId="{BCF064E4-4552-AA4E-91C7-647F3E739EDA}" type="presParOf" srcId="{7F4710C8-4891-7745-ABB4-C7514A0ABD73}" destId="{C7F0EA12-01B5-D140-81DC-250280A7B82D}" srcOrd="7" destOrd="0" presId="urn:microsoft.com/office/officeart/2005/8/layout/vProcess5"/>
    <dgm:cxn modelId="{01379139-9169-B744-9865-3591BECCBB53}" type="presParOf" srcId="{7F4710C8-4891-7745-ABB4-C7514A0ABD73}" destId="{FCA1FE2E-7BCC-D243-A77D-22E87B27D4A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85D2D0-F1AA-774B-AC51-4AEBB5306E66}" type="doc">
      <dgm:prSet loTypeId="urn:microsoft.com/office/officeart/2009/3/layout/IncreasingArrowsProcess" loCatId="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288EF8D-8521-0648-8D8E-27D173F9BCA4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2018 год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C0F4AC0-ADE5-6646-B3DB-2135A15CB11E}" type="parTrans" cxnId="{2354685C-9E6B-E041-9573-CC9CB7B883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AB223FC-2ECA-2F42-A91A-E0A10ADADE58}" type="sibTrans" cxnId="{2354685C-9E6B-E041-9573-CC9CB7B883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0618CC2-F576-A84A-971E-2834C8949278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2019 год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15B1078-5E28-B24A-AF01-2781C002FA9F}" type="parTrans" cxnId="{1C8C4EB2-E4FB-814B-81A7-DBAF51A278E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0D5883-0C29-7F47-B180-4B82ED830BA0}" type="sibTrans" cxnId="{1C8C4EB2-E4FB-814B-81A7-DBAF51A278E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C8642D6-E9C7-2345-B13A-15C5C9F86CCF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2020 </a:t>
          </a:r>
          <a:r>
            <a:rPr lang="mr-IN" b="1" dirty="0" smtClean="0">
              <a:latin typeface="Times New Roman" charset="0"/>
              <a:ea typeface="Times New Roman" charset="0"/>
              <a:cs typeface="Times New Roman" charset="0"/>
            </a:rPr>
            <a:t>–</a:t>
          </a:r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 2022 гг.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B91181C-D8B8-EE4F-A6DA-4F41995E62AC}" type="parTrans" cxnId="{02021A80-9828-9A48-8B07-44E15B8564F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7B97A03-E0B4-594A-9E40-8E31B11965D7}" type="sibTrans" cxnId="{02021A80-9828-9A48-8B07-44E15B8564F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CB19681-1B76-3F4E-97E8-CDD6FA9E4311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9E3C62D-07EE-CA48-87C4-2EEF745850FD}" type="parTrans" cxnId="{67D99506-870E-0449-9634-8DB48BA0C50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EDEC0CB-80D3-B54A-BF6C-DE5B10ED7200}" type="sibTrans" cxnId="{67D99506-870E-0449-9634-8DB48BA0C50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CF3D950-B3E7-D74C-998A-A43EECAE6AE1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Нацпроекты</a:t>
          </a:r>
        </a:p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</a:p>
      </dgm:t>
    </dgm:pt>
    <dgm:pt modelId="{99943FD3-FA3E-4642-A6A9-74E2497F6242}" type="parTrans" cxnId="{798719AF-C626-744F-8BF4-79BDA577A24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BA86D7D-F390-9040-B20D-48935EE1B118}" type="sibTrans" cxnId="{798719AF-C626-744F-8BF4-79BDA577A24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D97D953-E795-1B44-A24C-A0844CEA6B2A}">
      <dgm:prSet phldrT="[Текст]" custScaleY="131312" custLinFactNeighborY="17280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Отчетность в весеннюю сессию</a:t>
          </a:r>
          <a:endParaRPr lang="ru-RU" dirty="0"/>
        </a:p>
      </dgm:t>
    </dgm:pt>
    <dgm:pt modelId="{77594713-4C13-6244-8713-88F37B8DFAEC}" type="parTrans" cxnId="{65CDDF6C-B360-F54C-A074-C198DCAE900C}">
      <dgm:prSet/>
      <dgm:spPr/>
      <dgm:t>
        <a:bodyPr/>
        <a:lstStyle/>
        <a:p>
          <a:endParaRPr lang="ru-RU"/>
        </a:p>
      </dgm:t>
    </dgm:pt>
    <dgm:pt modelId="{5CFA9465-085C-A041-A709-87C0BCFBAD9E}" type="sibTrans" cxnId="{65CDDF6C-B360-F54C-A074-C198DCAE900C}">
      <dgm:prSet/>
      <dgm:spPr/>
      <dgm:t>
        <a:bodyPr/>
        <a:lstStyle/>
        <a:p>
          <a:endParaRPr lang="ru-RU"/>
        </a:p>
      </dgm:t>
    </dgm:pt>
    <dgm:pt modelId="{5E67E6CD-2E5D-1146-8306-549F1A7B040A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Расширение периметра консолидации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ECC251E-A3D3-7B42-A03E-5AB07574CC14}" type="parTrans" cxnId="{6DAFE292-9BD1-A841-8342-07F2FAD1E73C}">
      <dgm:prSet/>
      <dgm:spPr/>
      <dgm:t>
        <a:bodyPr/>
        <a:lstStyle/>
        <a:p>
          <a:endParaRPr lang="ru-RU"/>
        </a:p>
      </dgm:t>
    </dgm:pt>
    <dgm:pt modelId="{08BDAE24-C901-934B-B8A0-190C53A10D2D}" type="sibTrans" cxnId="{6DAFE292-9BD1-A841-8342-07F2FAD1E73C}">
      <dgm:prSet/>
      <dgm:spPr/>
      <dgm:t>
        <a:bodyPr/>
        <a:lstStyle/>
        <a:p>
          <a:endParaRPr lang="ru-RU"/>
        </a:p>
      </dgm:t>
    </dgm:pt>
    <dgm:pt modelId="{BD807198-005A-924D-A891-621EF3648830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Новый ППО (муниципальный округ)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70059092-D0CB-A047-80D5-1DCEF52CB418}" type="parTrans" cxnId="{8839B5B4-D1BE-D649-A618-DEA7219D452C}">
      <dgm:prSet/>
      <dgm:spPr/>
      <dgm:t>
        <a:bodyPr/>
        <a:lstStyle/>
        <a:p>
          <a:endParaRPr lang="ru-RU"/>
        </a:p>
      </dgm:t>
    </dgm:pt>
    <dgm:pt modelId="{C2B3C9F1-2F31-0240-A80F-1785B60A3883}" type="sibTrans" cxnId="{8839B5B4-D1BE-D649-A618-DEA7219D452C}">
      <dgm:prSet/>
      <dgm:spPr/>
      <dgm:t>
        <a:bodyPr/>
        <a:lstStyle/>
        <a:p>
          <a:endParaRPr lang="ru-RU"/>
        </a:p>
      </dgm:t>
    </dgm:pt>
    <dgm:pt modelId="{2C26CB3B-1E45-8649-973A-61C4DEE03A38}" type="pres">
      <dgm:prSet presAssocID="{6385D2D0-F1AA-774B-AC51-4AEBB5306E6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DDBD83-8FBC-034A-8A02-C334E7B911C2}" type="pres">
      <dgm:prSet presAssocID="{E288EF8D-8521-0648-8D8E-27D173F9BCA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9191A-6D1E-AF4C-AA29-2FF05DAFA1C2}" type="pres">
      <dgm:prSet presAssocID="{E288EF8D-8521-0648-8D8E-27D173F9BCA4}" presName="childText1" presStyleLbl="solidAlignAcc1" presStyleIdx="0" presStyleCnt="3" custLinFactNeighborX="-1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00BCE-F2DF-9E4C-AF29-773E140FC532}" type="pres">
      <dgm:prSet presAssocID="{10618CC2-F576-A84A-971E-2834C894927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A3F40-1FB7-064C-AEFF-5D649EB343D6}" type="pres">
      <dgm:prSet presAssocID="{10618CC2-F576-A84A-971E-2834C894927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B130F-FE1A-534A-8E25-00DE09C136C1}" type="pres">
      <dgm:prSet presAssocID="{4C8642D6-E9C7-2345-B13A-15C5C9F86CC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D0C96-C008-E34D-9A76-8E825109095E}" type="pres">
      <dgm:prSet presAssocID="{4C8642D6-E9C7-2345-B13A-15C5C9F86CCF}" presName="childText3" presStyleLbl="solidAlignAcc1" presStyleIdx="2" presStyleCnt="3" custScaleY="131312" custLinFactNeighborY="17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C4D6B-352C-8348-AD46-EDBE3E22887B}" type="presOf" srcId="{4C8642D6-E9C7-2345-B13A-15C5C9F86CCF}" destId="{8FBB130F-FE1A-534A-8E25-00DE09C136C1}" srcOrd="0" destOrd="0" presId="urn:microsoft.com/office/officeart/2009/3/layout/IncreasingArrowsProcess"/>
    <dgm:cxn modelId="{71C9B221-3A51-5D41-B8D9-14739A704B3E}" type="presOf" srcId="{E288EF8D-8521-0648-8D8E-27D173F9BCA4}" destId="{52DDBD83-8FBC-034A-8A02-C334E7B911C2}" srcOrd="0" destOrd="0" presId="urn:microsoft.com/office/officeart/2009/3/layout/IncreasingArrowsProcess"/>
    <dgm:cxn modelId="{352ACCC9-CAC8-FA4E-B485-0E45CE6D3504}" type="presOf" srcId="{6385D2D0-F1AA-774B-AC51-4AEBB5306E66}" destId="{2C26CB3B-1E45-8649-973A-61C4DEE03A38}" srcOrd="0" destOrd="0" presId="urn:microsoft.com/office/officeart/2009/3/layout/IncreasingArrowsProcess"/>
    <dgm:cxn modelId="{81A036D1-D9C7-5641-9755-CC3C9DD8DD09}" type="presOf" srcId="{10618CC2-F576-A84A-971E-2834C8949278}" destId="{8B600BCE-F2DF-9E4C-AF29-773E140FC532}" srcOrd="0" destOrd="0" presId="urn:microsoft.com/office/officeart/2009/3/layout/IncreasingArrowsProcess"/>
    <dgm:cxn modelId="{67D99506-870E-0449-9634-8DB48BA0C500}" srcId="{E288EF8D-8521-0648-8D8E-27D173F9BCA4}" destId="{3CB19681-1B76-3F4E-97E8-CDD6FA9E4311}" srcOrd="0" destOrd="0" parTransId="{D9E3C62D-07EE-CA48-87C4-2EEF745850FD}" sibTransId="{DEDEC0CB-80D3-B54A-BF6C-DE5B10ED7200}"/>
    <dgm:cxn modelId="{D816A357-72B8-FB46-A15F-428DF40B25FA}" type="presOf" srcId="{3D97D953-E795-1B44-A24C-A0844CEA6B2A}" destId="{ED9D0C96-C008-E34D-9A76-8E825109095E}" srcOrd="0" destOrd="2" presId="urn:microsoft.com/office/officeart/2009/3/layout/IncreasingArrowsProcess"/>
    <dgm:cxn modelId="{A206CE15-0606-B44A-BF0D-3C113FEFDC98}" type="presOf" srcId="{0CF3D950-B3E7-D74C-998A-A43EECAE6AE1}" destId="{5FEA3F40-1FB7-064C-AEFF-5D649EB343D6}" srcOrd="0" destOrd="0" presId="urn:microsoft.com/office/officeart/2009/3/layout/IncreasingArrowsProcess"/>
    <dgm:cxn modelId="{1C8C4EB2-E4FB-814B-81A7-DBAF51A278E5}" srcId="{6385D2D0-F1AA-774B-AC51-4AEBB5306E66}" destId="{10618CC2-F576-A84A-971E-2834C8949278}" srcOrd="1" destOrd="0" parTransId="{015B1078-5E28-B24A-AF01-2781C002FA9F}" sibTransId="{6B0D5883-0C29-7F47-B180-4B82ED830BA0}"/>
    <dgm:cxn modelId="{5CD4AFD3-7455-FE48-A550-E7E73163788F}" type="presOf" srcId="{BD807198-005A-924D-A891-621EF3648830}" destId="{ED9D0C96-C008-E34D-9A76-8E825109095E}" srcOrd="0" destOrd="1" presId="urn:microsoft.com/office/officeart/2009/3/layout/IncreasingArrowsProcess"/>
    <dgm:cxn modelId="{65CDDF6C-B360-F54C-A074-C198DCAE900C}" srcId="{4C8642D6-E9C7-2345-B13A-15C5C9F86CCF}" destId="{3D97D953-E795-1B44-A24C-A0844CEA6B2A}" srcOrd="2" destOrd="0" parTransId="{77594713-4C13-6244-8713-88F37B8DFAEC}" sibTransId="{5CFA9465-085C-A041-A709-87C0BCFBAD9E}"/>
    <dgm:cxn modelId="{02021A80-9828-9A48-8B07-44E15B8564F6}" srcId="{6385D2D0-F1AA-774B-AC51-4AEBB5306E66}" destId="{4C8642D6-E9C7-2345-B13A-15C5C9F86CCF}" srcOrd="2" destOrd="0" parTransId="{2B91181C-D8B8-EE4F-A6DA-4F41995E62AC}" sibTransId="{C7B97A03-E0B4-594A-9E40-8E31B11965D7}"/>
    <dgm:cxn modelId="{2354685C-9E6B-E041-9573-CC9CB7B883EA}" srcId="{6385D2D0-F1AA-774B-AC51-4AEBB5306E66}" destId="{E288EF8D-8521-0648-8D8E-27D173F9BCA4}" srcOrd="0" destOrd="0" parTransId="{1C0F4AC0-ADE5-6646-B3DB-2135A15CB11E}" sibTransId="{4AB223FC-2ECA-2F42-A91A-E0A10ADADE58}"/>
    <dgm:cxn modelId="{D2E94FF8-4986-1D46-AD1B-9A4A11AC8B7C}" type="presOf" srcId="{5E67E6CD-2E5D-1146-8306-549F1A7B040A}" destId="{ED9D0C96-C008-E34D-9A76-8E825109095E}" srcOrd="0" destOrd="0" presId="urn:microsoft.com/office/officeart/2009/3/layout/IncreasingArrowsProcess"/>
    <dgm:cxn modelId="{9B03E222-9C14-F546-85D1-5BF913822CAA}" type="presOf" srcId="{3CB19681-1B76-3F4E-97E8-CDD6FA9E4311}" destId="{3AC9191A-6D1E-AF4C-AA29-2FF05DAFA1C2}" srcOrd="0" destOrd="0" presId="urn:microsoft.com/office/officeart/2009/3/layout/IncreasingArrowsProcess"/>
    <dgm:cxn modelId="{8839B5B4-D1BE-D649-A618-DEA7219D452C}" srcId="{4C8642D6-E9C7-2345-B13A-15C5C9F86CCF}" destId="{BD807198-005A-924D-A891-621EF3648830}" srcOrd="1" destOrd="0" parTransId="{70059092-D0CB-A047-80D5-1DCEF52CB418}" sibTransId="{C2B3C9F1-2F31-0240-A80F-1785B60A3883}"/>
    <dgm:cxn modelId="{6DAFE292-9BD1-A841-8342-07F2FAD1E73C}" srcId="{4C8642D6-E9C7-2345-B13A-15C5C9F86CCF}" destId="{5E67E6CD-2E5D-1146-8306-549F1A7B040A}" srcOrd="0" destOrd="0" parTransId="{6ECC251E-A3D3-7B42-A03E-5AB07574CC14}" sibTransId="{08BDAE24-C901-934B-B8A0-190C53A10D2D}"/>
    <dgm:cxn modelId="{798719AF-C626-744F-8BF4-79BDA577A247}" srcId="{10618CC2-F576-A84A-971E-2834C8949278}" destId="{0CF3D950-B3E7-D74C-998A-A43EECAE6AE1}" srcOrd="0" destOrd="0" parTransId="{99943FD3-FA3E-4642-A6A9-74E2497F6242}" sibTransId="{1BA86D7D-F390-9040-B20D-48935EE1B118}"/>
    <dgm:cxn modelId="{67DDAC8D-B6C8-9D46-B9CC-C9EBEDBA54BC}" type="presParOf" srcId="{2C26CB3B-1E45-8649-973A-61C4DEE03A38}" destId="{52DDBD83-8FBC-034A-8A02-C334E7B911C2}" srcOrd="0" destOrd="0" presId="urn:microsoft.com/office/officeart/2009/3/layout/IncreasingArrowsProcess"/>
    <dgm:cxn modelId="{F9536C5D-BF4F-0D42-91A0-AB4D19268B3B}" type="presParOf" srcId="{2C26CB3B-1E45-8649-973A-61C4DEE03A38}" destId="{3AC9191A-6D1E-AF4C-AA29-2FF05DAFA1C2}" srcOrd="1" destOrd="0" presId="urn:microsoft.com/office/officeart/2009/3/layout/IncreasingArrowsProcess"/>
    <dgm:cxn modelId="{BF464662-D460-0A43-870E-A82225EE7A0E}" type="presParOf" srcId="{2C26CB3B-1E45-8649-973A-61C4DEE03A38}" destId="{8B600BCE-F2DF-9E4C-AF29-773E140FC532}" srcOrd="2" destOrd="0" presId="urn:microsoft.com/office/officeart/2009/3/layout/IncreasingArrowsProcess"/>
    <dgm:cxn modelId="{7CDB97E8-224C-B545-A7D4-218E20321A11}" type="presParOf" srcId="{2C26CB3B-1E45-8649-973A-61C4DEE03A38}" destId="{5FEA3F40-1FB7-064C-AEFF-5D649EB343D6}" srcOrd="3" destOrd="0" presId="urn:microsoft.com/office/officeart/2009/3/layout/IncreasingArrowsProcess"/>
    <dgm:cxn modelId="{056455FF-6FEF-EC4D-8045-AEA7172C08C4}" type="presParOf" srcId="{2C26CB3B-1E45-8649-973A-61C4DEE03A38}" destId="{8FBB130F-FE1A-534A-8E25-00DE09C136C1}" srcOrd="4" destOrd="0" presId="urn:microsoft.com/office/officeart/2009/3/layout/IncreasingArrowsProcess"/>
    <dgm:cxn modelId="{358FA615-1A82-7044-95A5-47D3EFD70BEC}" type="presParOf" srcId="{2C26CB3B-1E45-8649-973A-61C4DEE03A38}" destId="{ED9D0C96-C008-E34D-9A76-8E825109095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C4D7B-FD38-CB4E-AEE7-9F8D0EC8B12D}" type="doc">
      <dgm:prSet loTypeId="urn:microsoft.com/office/officeart/2005/8/layout/lProcess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861B12-B9CC-4B48-B4E1-60599CC16FC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Февраль 2019</a:t>
          </a:r>
          <a:endParaRPr lang="ru-RU" b="1" dirty="0">
            <a:solidFill>
              <a:srgbClr val="002060"/>
            </a:solidFill>
          </a:endParaRPr>
        </a:p>
      </dgm:t>
    </dgm:pt>
    <dgm:pt modelId="{750BE653-EE08-034B-B1B2-80EA30CF0C46}" type="par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F1BD332-E9BF-8548-834B-59BB6952CE1D}" type="sib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802C79C-2541-EE47-AA8B-270998A659C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F911FC36-A9B8-9440-BFE3-E78A46E2CD1A}" type="par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082298B-F595-C440-B528-CB6984ED2ED3}" type="sib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B06C00D-ED8C-714A-B65C-A8928082A4A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81A7252-5260-FE42-8F97-306541DA58F3}" type="par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235F704-3418-1B47-92F2-54EF62AE6D51}" type="sib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B80F5A9-8FA3-0E4E-B4DE-7E80993F7F6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Май 2019</a:t>
          </a:r>
          <a:endParaRPr lang="ru-RU" b="1" dirty="0">
            <a:solidFill>
              <a:srgbClr val="002060"/>
            </a:solidFill>
          </a:endParaRPr>
        </a:p>
      </dgm:t>
    </dgm:pt>
    <dgm:pt modelId="{C25FC228-2ED8-764E-8646-D366355E367C}" type="par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0CE03A6-D015-804C-AE99-8503A660A8D0}" type="sib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24BA20B-61C7-C146-93BC-15630525D9B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58424C1A-4EAE-F347-BF96-1453499AB07A}" type="par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998C54F-E911-1C48-BE30-F58EC8A67ED0}" type="sib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C1CE432-792E-4A43-A636-46E44CED22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CFF9C968-9C7D-3F4C-B88B-F1279AEDC7BD}" type="par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4D872E2-6633-BE47-BC62-8334D771C298}" type="sib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59E021F-64F4-7440-A7AC-14DA3841FCC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Август</a:t>
          </a:r>
          <a:r>
            <a:rPr lang="en-US" b="1" dirty="0" smtClean="0">
              <a:solidFill>
                <a:srgbClr val="002060"/>
              </a:solidFill>
            </a:rPr>
            <a:t> /</a:t>
          </a:r>
          <a:r>
            <a:rPr lang="ru-RU" b="1" dirty="0" smtClean="0">
              <a:solidFill>
                <a:srgbClr val="002060"/>
              </a:solidFill>
            </a:rPr>
            <a:t> октябрь 2019</a:t>
          </a:r>
          <a:endParaRPr lang="ru-RU" b="1" dirty="0">
            <a:solidFill>
              <a:srgbClr val="002060"/>
            </a:solidFill>
          </a:endParaRPr>
        </a:p>
      </dgm:t>
    </dgm:pt>
    <dgm:pt modelId="{808A6EE6-90BC-0A46-A6F6-FA15C7825ABF}" type="par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D1A0C5F-2C66-474E-B326-94840E28F5FE}" type="sib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6C9B4C2-52D1-1548-AACF-FD1ED392FC4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CFBBA187-BBD6-6A44-91AB-7B2BFD03068F}" type="par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7C5E055-4A07-0341-8DC7-A9FD15B54C8B}" type="sib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7B2F215-B661-EE4E-B54A-8EE222DCD04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F83A0FF-14DC-2948-859E-093AE5298D94}" type="par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C762FAA-E2C2-8B40-A602-2A69BE76A2AC}" type="sib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6C51365-3D9E-744E-BB73-E674B6C5D2C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Декабрь</a:t>
          </a:r>
          <a:endParaRPr lang="ru-RU" b="1" dirty="0">
            <a:solidFill>
              <a:srgbClr val="002060"/>
            </a:solidFill>
          </a:endParaRPr>
        </a:p>
      </dgm:t>
    </dgm:pt>
    <dgm:pt modelId="{D0DEA8AF-C490-EA46-B110-46CD4C1784A5}" type="parTrans" cxnId="{9CEF5E3C-2106-3B4B-8322-DB1C5ED00FC1}">
      <dgm:prSet/>
      <dgm:spPr/>
      <dgm:t>
        <a:bodyPr/>
        <a:lstStyle/>
        <a:p>
          <a:endParaRPr lang="ru-RU"/>
        </a:p>
      </dgm:t>
    </dgm:pt>
    <dgm:pt modelId="{D76E147E-D7C5-6C4F-B584-5D7C2F0CBB0C}" type="sibTrans" cxnId="{9CEF5E3C-2106-3B4B-8322-DB1C5ED00FC1}">
      <dgm:prSet/>
      <dgm:spPr/>
      <dgm:t>
        <a:bodyPr/>
        <a:lstStyle/>
        <a:p>
          <a:endParaRPr lang="ru-RU"/>
        </a:p>
      </dgm:t>
    </dgm:pt>
    <dgm:pt modelId="{6D3BB591-4E2F-7D45-A3AE-0FD7D24443E7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82AE610B-F224-9640-BB3C-01515D575E30}" type="parTrans" cxnId="{BBEDB408-D5F0-9844-A9BF-E99429BB54AD}">
      <dgm:prSet/>
      <dgm:spPr/>
      <dgm:t>
        <a:bodyPr/>
        <a:lstStyle/>
        <a:p>
          <a:endParaRPr lang="ru-RU"/>
        </a:p>
      </dgm:t>
    </dgm:pt>
    <dgm:pt modelId="{CB0A3702-A082-1641-BB90-6E9CF7B283F2}" type="sibTrans" cxnId="{BBEDB408-D5F0-9844-A9BF-E99429BB54AD}">
      <dgm:prSet/>
      <dgm:spPr/>
      <dgm:t>
        <a:bodyPr/>
        <a:lstStyle/>
        <a:p>
          <a:endParaRPr lang="ru-RU"/>
        </a:p>
      </dgm:t>
    </dgm:pt>
    <dgm:pt modelId="{884FDA86-B0F5-C142-97B0-09864A9CE92F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A81C9516-2B3D-2449-B703-DBFDAFDAE77C}" type="parTrans" cxnId="{DDBDE18F-C0BB-3844-87B5-ADB053269EB8}">
      <dgm:prSet/>
      <dgm:spPr/>
      <dgm:t>
        <a:bodyPr/>
        <a:lstStyle/>
        <a:p>
          <a:endParaRPr lang="ru-RU"/>
        </a:p>
      </dgm:t>
    </dgm:pt>
    <dgm:pt modelId="{72233B7D-AB5A-EF46-98FF-C4A5FD4A9647}" type="sibTrans" cxnId="{DDBDE18F-C0BB-3844-87B5-ADB053269EB8}">
      <dgm:prSet/>
      <dgm:spPr/>
      <dgm:t>
        <a:bodyPr/>
        <a:lstStyle/>
        <a:p>
          <a:endParaRPr lang="ru-RU"/>
        </a:p>
      </dgm:t>
    </dgm:pt>
    <dgm:pt modelId="{D8BC84F0-1269-F14D-92BF-B43CB233CF00}" type="pres">
      <dgm:prSet presAssocID="{F65C4D7B-FD38-CB4E-AEE7-9F8D0EC8B12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244A75-5DC9-D049-9AE2-3034AFE63FD5}" type="pres">
      <dgm:prSet presAssocID="{C3861B12-B9CC-4B48-B4E1-60599CC16FC9}" presName="horFlow" presStyleCnt="0"/>
      <dgm:spPr/>
    </dgm:pt>
    <dgm:pt modelId="{0422D26F-7B09-0D49-A067-70F220D0B5B3}" type="pres">
      <dgm:prSet presAssocID="{C3861B12-B9CC-4B48-B4E1-60599CC16FC9}" presName="bigChev" presStyleLbl="node1" presStyleIdx="0" presStyleCnt="4"/>
      <dgm:spPr/>
      <dgm:t>
        <a:bodyPr/>
        <a:lstStyle/>
        <a:p>
          <a:endParaRPr lang="ru-RU"/>
        </a:p>
      </dgm:t>
    </dgm:pt>
    <dgm:pt modelId="{3E807487-1BCC-2C42-BE28-9136C709656A}" type="pres">
      <dgm:prSet presAssocID="{F911FC36-A9B8-9440-BFE3-E78A46E2CD1A}" presName="parTrans" presStyleCnt="0"/>
      <dgm:spPr/>
    </dgm:pt>
    <dgm:pt modelId="{8A238791-0CCD-1040-B179-C492FD02C917}" type="pres">
      <dgm:prSet presAssocID="{3802C79C-2541-EE47-AA8B-270998A659CB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F1F55-EC32-FB43-BFC7-4B22C4889B3B}" type="pres">
      <dgm:prSet presAssocID="{C082298B-F595-C440-B528-CB6984ED2ED3}" presName="sibTrans" presStyleCnt="0"/>
      <dgm:spPr/>
    </dgm:pt>
    <dgm:pt modelId="{874583BF-61E3-A449-8C16-0C85BD2C5F3C}" type="pres">
      <dgm:prSet presAssocID="{1B06C00D-ED8C-714A-B65C-A8928082A4A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E9D62-5987-434C-9EF1-75F18CE20457}" type="pres">
      <dgm:prSet presAssocID="{C3861B12-B9CC-4B48-B4E1-60599CC16FC9}" presName="vSp" presStyleCnt="0"/>
      <dgm:spPr/>
    </dgm:pt>
    <dgm:pt modelId="{194C2DA5-2E97-BC49-ABED-4697C4276B5F}" type="pres">
      <dgm:prSet presAssocID="{CB80F5A9-8FA3-0E4E-B4DE-7E80993F7F63}" presName="horFlow" presStyleCnt="0"/>
      <dgm:spPr/>
    </dgm:pt>
    <dgm:pt modelId="{09C87E78-7E79-B749-99B4-9D87AE993ACD}" type="pres">
      <dgm:prSet presAssocID="{CB80F5A9-8FA3-0E4E-B4DE-7E80993F7F63}" presName="bigChev" presStyleLbl="node1" presStyleIdx="1" presStyleCnt="4"/>
      <dgm:spPr/>
      <dgm:t>
        <a:bodyPr/>
        <a:lstStyle/>
        <a:p>
          <a:endParaRPr lang="ru-RU"/>
        </a:p>
      </dgm:t>
    </dgm:pt>
    <dgm:pt modelId="{1B6D4CB0-2D98-1A45-9632-E75DF0ACC701}" type="pres">
      <dgm:prSet presAssocID="{58424C1A-4EAE-F347-BF96-1453499AB07A}" presName="parTrans" presStyleCnt="0"/>
      <dgm:spPr/>
    </dgm:pt>
    <dgm:pt modelId="{493EE531-FCD7-804E-9DCD-8F5086320687}" type="pres">
      <dgm:prSet presAssocID="{224BA20B-61C7-C146-93BC-15630525D9BB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851D0-0688-C44B-B96B-5A2C2E4BE275}" type="pres">
      <dgm:prSet presAssocID="{8998C54F-E911-1C48-BE30-F58EC8A67ED0}" presName="sibTrans" presStyleCnt="0"/>
      <dgm:spPr/>
    </dgm:pt>
    <dgm:pt modelId="{A2BCE841-8699-3444-84FF-348E9048EF6F}" type="pres">
      <dgm:prSet presAssocID="{BC1CE432-792E-4A43-A636-46E44CED2280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E6F5-B3B0-BA4E-8702-44219BF552C9}" type="pres">
      <dgm:prSet presAssocID="{CB80F5A9-8FA3-0E4E-B4DE-7E80993F7F63}" presName="vSp" presStyleCnt="0"/>
      <dgm:spPr/>
    </dgm:pt>
    <dgm:pt modelId="{638C7607-1D45-9047-A948-283BC90B6C45}" type="pres">
      <dgm:prSet presAssocID="{859E021F-64F4-7440-A7AC-14DA3841FCCD}" presName="horFlow" presStyleCnt="0"/>
      <dgm:spPr/>
    </dgm:pt>
    <dgm:pt modelId="{048729F4-A465-134F-A9D3-FD72B751D752}" type="pres">
      <dgm:prSet presAssocID="{859E021F-64F4-7440-A7AC-14DA3841FCCD}" presName="bigChev" presStyleLbl="node1" presStyleIdx="2" presStyleCnt="4"/>
      <dgm:spPr/>
      <dgm:t>
        <a:bodyPr/>
        <a:lstStyle/>
        <a:p>
          <a:endParaRPr lang="ru-RU"/>
        </a:p>
      </dgm:t>
    </dgm:pt>
    <dgm:pt modelId="{A568B846-5618-4647-9FBD-803518D2A4B8}" type="pres">
      <dgm:prSet presAssocID="{CFBBA187-BBD6-6A44-91AB-7B2BFD03068F}" presName="parTrans" presStyleCnt="0"/>
      <dgm:spPr/>
    </dgm:pt>
    <dgm:pt modelId="{0ACE9C18-2340-D84D-8C85-BA80ED35A462}" type="pres">
      <dgm:prSet presAssocID="{76C9B4C2-52D1-1548-AACF-FD1ED392FC47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4A78-38DE-B449-8060-5474DAF25137}" type="pres">
      <dgm:prSet presAssocID="{27C5E055-4A07-0341-8DC7-A9FD15B54C8B}" presName="sibTrans" presStyleCnt="0"/>
      <dgm:spPr/>
    </dgm:pt>
    <dgm:pt modelId="{11D2D810-8E23-AC4E-AD4A-8480D1BBC422}" type="pres">
      <dgm:prSet presAssocID="{97B2F215-B661-EE4E-B54A-8EE222DCD045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FE1CB-EBB8-1546-BCEF-AC5F74DFB9FD}" type="pres">
      <dgm:prSet presAssocID="{859E021F-64F4-7440-A7AC-14DA3841FCCD}" presName="vSp" presStyleCnt="0"/>
      <dgm:spPr/>
    </dgm:pt>
    <dgm:pt modelId="{7927533B-EF93-2F47-9FAC-52F494433F83}" type="pres">
      <dgm:prSet presAssocID="{36C51365-3D9E-744E-BB73-E674B6C5D2C4}" presName="horFlow" presStyleCnt="0"/>
      <dgm:spPr/>
    </dgm:pt>
    <dgm:pt modelId="{087915F1-CC23-D249-B619-4809E451DD7B}" type="pres">
      <dgm:prSet presAssocID="{36C51365-3D9E-744E-BB73-E674B6C5D2C4}" presName="bigChev" presStyleLbl="node1" presStyleIdx="3" presStyleCnt="4"/>
      <dgm:spPr/>
      <dgm:t>
        <a:bodyPr/>
        <a:lstStyle/>
        <a:p>
          <a:endParaRPr lang="ru-RU"/>
        </a:p>
      </dgm:t>
    </dgm:pt>
    <dgm:pt modelId="{96F8C966-BE06-734C-BBAF-C0D9A11754F3}" type="pres">
      <dgm:prSet presAssocID="{82AE610B-F224-9640-BB3C-01515D575E30}" presName="parTrans" presStyleCnt="0"/>
      <dgm:spPr/>
    </dgm:pt>
    <dgm:pt modelId="{E1A0EBAE-B755-3C43-88D9-E69EB0151B0F}" type="pres">
      <dgm:prSet presAssocID="{6D3BB591-4E2F-7D45-A3AE-0FD7D24443E7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8F7A7-0708-E546-90DD-4B40B518FF99}" type="pres">
      <dgm:prSet presAssocID="{CB0A3702-A082-1641-BB90-6E9CF7B283F2}" presName="sibTrans" presStyleCnt="0"/>
      <dgm:spPr/>
    </dgm:pt>
    <dgm:pt modelId="{3EE97DC9-D7C4-E047-A7EA-7235FEFDD45E}" type="pres">
      <dgm:prSet presAssocID="{884FDA86-B0F5-C142-97B0-09864A9CE92F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D7885-BBE5-F841-B346-30CCEB2899D3}" srcId="{F65C4D7B-FD38-CB4E-AEE7-9F8D0EC8B12D}" destId="{C3861B12-B9CC-4B48-B4E1-60599CC16FC9}" srcOrd="0" destOrd="0" parTransId="{750BE653-EE08-034B-B1B2-80EA30CF0C46}" sibTransId="{CF1BD332-E9BF-8548-834B-59BB6952CE1D}"/>
    <dgm:cxn modelId="{BD58249E-3CAD-534C-9901-839E8DA4D7E2}" srcId="{C3861B12-B9CC-4B48-B4E1-60599CC16FC9}" destId="{1B06C00D-ED8C-714A-B65C-A8928082A4AF}" srcOrd="1" destOrd="0" parTransId="{E81A7252-5260-FE42-8F97-306541DA58F3}" sibTransId="{E235F704-3418-1B47-92F2-54EF62AE6D51}"/>
    <dgm:cxn modelId="{B52C1650-0B2F-B84D-8907-0A11EAE8979F}" type="presOf" srcId="{CB80F5A9-8FA3-0E4E-B4DE-7E80993F7F63}" destId="{09C87E78-7E79-B749-99B4-9D87AE993ACD}" srcOrd="0" destOrd="0" presId="urn:microsoft.com/office/officeart/2005/8/layout/lProcess3"/>
    <dgm:cxn modelId="{C9505C3F-4A1C-0A42-BB0A-4215DEAEEEFB}" type="presOf" srcId="{97B2F215-B661-EE4E-B54A-8EE222DCD045}" destId="{11D2D810-8E23-AC4E-AD4A-8480D1BBC422}" srcOrd="0" destOrd="0" presId="urn:microsoft.com/office/officeart/2005/8/layout/lProcess3"/>
    <dgm:cxn modelId="{98C3AA81-1E54-204E-A51B-DA0831E2980D}" type="presOf" srcId="{1B06C00D-ED8C-714A-B65C-A8928082A4AF}" destId="{874583BF-61E3-A449-8C16-0C85BD2C5F3C}" srcOrd="0" destOrd="0" presId="urn:microsoft.com/office/officeart/2005/8/layout/lProcess3"/>
    <dgm:cxn modelId="{C956718F-485E-FA4D-93E5-CFF482F47B2A}" type="presOf" srcId="{76C9B4C2-52D1-1548-AACF-FD1ED392FC47}" destId="{0ACE9C18-2340-D84D-8C85-BA80ED35A462}" srcOrd="0" destOrd="0" presId="urn:microsoft.com/office/officeart/2005/8/layout/lProcess3"/>
    <dgm:cxn modelId="{9CEF5E3C-2106-3B4B-8322-DB1C5ED00FC1}" srcId="{F65C4D7B-FD38-CB4E-AEE7-9F8D0EC8B12D}" destId="{36C51365-3D9E-744E-BB73-E674B6C5D2C4}" srcOrd="3" destOrd="0" parTransId="{D0DEA8AF-C490-EA46-B110-46CD4C1784A5}" sibTransId="{D76E147E-D7C5-6C4F-B584-5D7C2F0CBB0C}"/>
    <dgm:cxn modelId="{BE4F96CF-55B7-2746-AF25-BE532384F774}" type="presOf" srcId="{884FDA86-B0F5-C142-97B0-09864A9CE92F}" destId="{3EE97DC9-D7C4-E047-A7EA-7235FEFDD45E}" srcOrd="0" destOrd="0" presId="urn:microsoft.com/office/officeart/2005/8/layout/lProcess3"/>
    <dgm:cxn modelId="{F97066B0-6CA5-3F4A-996F-99BFD16112BA}" type="presOf" srcId="{224BA20B-61C7-C146-93BC-15630525D9BB}" destId="{493EE531-FCD7-804E-9DCD-8F5086320687}" srcOrd="0" destOrd="0" presId="urn:microsoft.com/office/officeart/2005/8/layout/lProcess3"/>
    <dgm:cxn modelId="{C41B533F-5852-D74C-8C81-611E5F0FB57E}" type="presOf" srcId="{C3861B12-B9CC-4B48-B4E1-60599CC16FC9}" destId="{0422D26F-7B09-0D49-A067-70F220D0B5B3}" srcOrd="0" destOrd="0" presId="urn:microsoft.com/office/officeart/2005/8/layout/lProcess3"/>
    <dgm:cxn modelId="{66D203F2-5CBA-D446-87EB-FB614C0B19A2}" srcId="{C3861B12-B9CC-4B48-B4E1-60599CC16FC9}" destId="{3802C79C-2541-EE47-AA8B-270998A659CB}" srcOrd="0" destOrd="0" parTransId="{F911FC36-A9B8-9440-BFE3-E78A46E2CD1A}" sibTransId="{C082298B-F595-C440-B528-CB6984ED2ED3}"/>
    <dgm:cxn modelId="{5CEBBA7A-4F54-C34A-95A3-95F55B00EBA4}" srcId="{F65C4D7B-FD38-CB4E-AEE7-9F8D0EC8B12D}" destId="{859E021F-64F4-7440-A7AC-14DA3841FCCD}" srcOrd="2" destOrd="0" parTransId="{808A6EE6-90BC-0A46-A6F6-FA15C7825ABF}" sibTransId="{4D1A0C5F-2C66-474E-B326-94840E28F5FE}"/>
    <dgm:cxn modelId="{22D1B1C3-FAA2-3F4F-A05C-06F6575274B1}" type="presOf" srcId="{3802C79C-2541-EE47-AA8B-270998A659CB}" destId="{8A238791-0CCD-1040-B179-C492FD02C917}" srcOrd="0" destOrd="0" presId="urn:microsoft.com/office/officeart/2005/8/layout/lProcess3"/>
    <dgm:cxn modelId="{1EB30D31-466F-BF4A-91B8-A9A0D3611A03}" srcId="{F65C4D7B-FD38-CB4E-AEE7-9F8D0EC8B12D}" destId="{CB80F5A9-8FA3-0E4E-B4DE-7E80993F7F63}" srcOrd="1" destOrd="0" parTransId="{C25FC228-2ED8-764E-8646-D366355E367C}" sibTransId="{90CE03A6-D015-804C-AE99-8503A660A8D0}"/>
    <dgm:cxn modelId="{A2BEDD6A-DC97-3248-8499-0F088F6634E9}" srcId="{CB80F5A9-8FA3-0E4E-B4DE-7E80993F7F63}" destId="{BC1CE432-792E-4A43-A636-46E44CED2280}" srcOrd="1" destOrd="0" parTransId="{CFF9C968-9C7D-3F4C-B88B-F1279AEDC7BD}" sibTransId="{44D872E2-6633-BE47-BC62-8334D771C298}"/>
    <dgm:cxn modelId="{DDBDE18F-C0BB-3844-87B5-ADB053269EB8}" srcId="{36C51365-3D9E-744E-BB73-E674B6C5D2C4}" destId="{884FDA86-B0F5-C142-97B0-09864A9CE92F}" srcOrd="1" destOrd="0" parTransId="{A81C9516-2B3D-2449-B703-DBFDAFDAE77C}" sibTransId="{72233B7D-AB5A-EF46-98FF-C4A5FD4A9647}"/>
    <dgm:cxn modelId="{1C13C611-6B1D-6944-B895-C6F237511B1E}" type="presOf" srcId="{859E021F-64F4-7440-A7AC-14DA3841FCCD}" destId="{048729F4-A465-134F-A9D3-FD72B751D752}" srcOrd="0" destOrd="0" presId="urn:microsoft.com/office/officeart/2005/8/layout/lProcess3"/>
    <dgm:cxn modelId="{0839754C-C243-4047-9FC5-768862229401}" type="presOf" srcId="{6D3BB591-4E2F-7D45-A3AE-0FD7D24443E7}" destId="{E1A0EBAE-B755-3C43-88D9-E69EB0151B0F}" srcOrd="0" destOrd="0" presId="urn:microsoft.com/office/officeart/2005/8/layout/lProcess3"/>
    <dgm:cxn modelId="{757AA8AA-868D-1443-B10C-988BF2FCDB5A}" type="presOf" srcId="{BC1CE432-792E-4A43-A636-46E44CED2280}" destId="{A2BCE841-8699-3444-84FF-348E9048EF6F}" srcOrd="0" destOrd="0" presId="urn:microsoft.com/office/officeart/2005/8/layout/lProcess3"/>
    <dgm:cxn modelId="{08482541-A08C-744E-B1CF-DA3188CB9190}" type="presOf" srcId="{36C51365-3D9E-744E-BB73-E674B6C5D2C4}" destId="{087915F1-CC23-D249-B619-4809E451DD7B}" srcOrd="0" destOrd="0" presId="urn:microsoft.com/office/officeart/2005/8/layout/lProcess3"/>
    <dgm:cxn modelId="{2E70D455-B7BD-984F-B919-552E03DDFC33}" srcId="{CB80F5A9-8FA3-0E4E-B4DE-7E80993F7F63}" destId="{224BA20B-61C7-C146-93BC-15630525D9BB}" srcOrd="0" destOrd="0" parTransId="{58424C1A-4EAE-F347-BF96-1453499AB07A}" sibTransId="{8998C54F-E911-1C48-BE30-F58EC8A67ED0}"/>
    <dgm:cxn modelId="{BF7A8ADF-01C3-144E-816A-ACDFD0E2B846}" srcId="{859E021F-64F4-7440-A7AC-14DA3841FCCD}" destId="{97B2F215-B661-EE4E-B54A-8EE222DCD045}" srcOrd="1" destOrd="0" parTransId="{EF83A0FF-14DC-2948-859E-093AE5298D94}" sibTransId="{0C762FAA-E2C2-8B40-A602-2A69BE76A2AC}"/>
    <dgm:cxn modelId="{BBEDB408-D5F0-9844-A9BF-E99429BB54AD}" srcId="{36C51365-3D9E-744E-BB73-E674B6C5D2C4}" destId="{6D3BB591-4E2F-7D45-A3AE-0FD7D24443E7}" srcOrd="0" destOrd="0" parTransId="{82AE610B-F224-9640-BB3C-01515D575E30}" sibTransId="{CB0A3702-A082-1641-BB90-6E9CF7B283F2}"/>
    <dgm:cxn modelId="{DB83E9AB-8FCB-794C-80D6-EC66034476DD}" type="presOf" srcId="{F65C4D7B-FD38-CB4E-AEE7-9F8D0EC8B12D}" destId="{D8BC84F0-1269-F14D-92BF-B43CB233CF00}" srcOrd="0" destOrd="0" presId="urn:microsoft.com/office/officeart/2005/8/layout/lProcess3"/>
    <dgm:cxn modelId="{74A1F9BA-293F-1D4E-9102-8DD54097A3C2}" srcId="{859E021F-64F4-7440-A7AC-14DA3841FCCD}" destId="{76C9B4C2-52D1-1548-AACF-FD1ED392FC47}" srcOrd="0" destOrd="0" parTransId="{CFBBA187-BBD6-6A44-91AB-7B2BFD03068F}" sibTransId="{27C5E055-4A07-0341-8DC7-A9FD15B54C8B}"/>
    <dgm:cxn modelId="{0808E7B3-B381-DE46-9056-5B56EB877238}" type="presParOf" srcId="{D8BC84F0-1269-F14D-92BF-B43CB233CF00}" destId="{82244A75-5DC9-D049-9AE2-3034AFE63FD5}" srcOrd="0" destOrd="0" presId="urn:microsoft.com/office/officeart/2005/8/layout/lProcess3"/>
    <dgm:cxn modelId="{6E581BD7-155D-3E43-9D52-28EF9DE17ED2}" type="presParOf" srcId="{82244A75-5DC9-D049-9AE2-3034AFE63FD5}" destId="{0422D26F-7B09-0D49-A067-70F220D0B5B3}" srcOrd="0" destOrd="0" presId="urn:microsoft.com/office/officeart/2005/8/layout/lProcess3"/>
    <dgm:cxn modelId="{8D6D88EB-7575-EA47-86B3-9E34862E504F}" type="presParOf" srcId="{82244A75-5DC9-D049-9AE2-3034AFE63FD5}" destId="{3E807487-1BCC-2C42-BE28-9136C709656A}" srcOrd="1" destOrd="0" presId="urn:microsoft.com/office/officeart/2005/8/layout/lProcess3"/>
    <dgm:cxn modelId="{41E2DCEB-3A02-3546-A47E-EA97C73EBEC5}" type="presParOf" srcId="{82244A75-5DC9-D049-9AE2-3034AFE63FD5}" destId="{8A238791-0CCD-1040-B179-C492FD02C917}" srcOrd="2" destOrd="0" presId="urn:microsoft.com/office/officeart/2005/8/layout/lProcess3"/>
    <dgm:cxn modelId="{52F91D7D-D61F-BB4F-9ACE-CB46EB9DED1F}" type="presParOf" srcId="{82244A75-5DC9-D049-9AE2-3034AFE63FD5}" destId="{493F1F55-EC32-FB43-BFC7-4B22C4889B3B}" srcOrd="3" destOrd="0" presId="urn:microsoft.com/office/officeart/2005/8/layout/lProcess3"/>
    <dgm:cxn modelId="{CB12E972-B0E2-8948-8951-DA763B957003}" type="presParOf" srcId="{82244A75-5DC9-D049-9AE2-3034AFE63FD5}" destId="{874583BF-61E3-A449-8C16-0C85BD2C5F3C}" srcOrd="4" destOrd="0" presId="urn:microsoft.com/office/officeart/2005/8/layout/lProcess3"/>
    <dgm:cxn modelId="{422C0759-AC9A-AA4A-B8A2-CA99C157CC54}" type="presParOf" srcId="{D8BC84F0-1269-F14D-92BF-B43CB233CF00}" destId="{BDCE9D62-5987-434C-9EF1-75F18CE20457}" srcOrd="1" destOrd="0" presId="urn:microsoft.com/office/officeart/2005/8/layout/lProcess3"/>
    <dgm:cxn modelId="{C4C08182-2BAD-AD4F-8F11-001984052CC4}" type="presParOf" srcId="{D8BC84F0-1269-F14D-92BF-B43CB233CF00}" destId="{194C2DA5-2E97-BC49-ABED-4697C4276B5F}" srcOrd="2" destOrd="0" presId="urn:microsoft.com/office/officeart/2005/8/layout/lProcess3"/>
    <dgm:cxn modelId="{614A348C-293E-0149-A121-B7F32B4FDC03}" type="presParOf" srcId="{194C2DA5-2E97-BC49-ABED-4697C4276B5F}" destId="{09C87E78-7E79-B749-99B4-9D87AE993ACD}" srcOrd="0" destOrd="0" presId="urn:microsoft.com/office/officeart/2005/8/layout/lProcess3"/>
    <dgm:cxn modelId="{46EC121B-7F21-E849-BC81-A2D933272896}" type="presParOf" srcId="{194C2DA5-2E97-BC49-ABED-4697C4276B5F}" destId="{1B6D4CB0-2D98-1A45-9632-E75DF0ACC701}" srcOrd="1" destOrd="0" presId="urn:microsoft.com/office/officeart/2005/8/layout/lProcess3"/>
    <dgm:cxn modelId="{55FC7793-E8F3-8946-800D-2FA003FEF24E}" type="presParOf" srcId="{194C2DA5-2E97-BC49-ABED-4697C4276B5F}" destId="{493EE531-FCD7-804E-9DCD-8F5086320687}" srcOrd="2" destOrd="0" presId="urn:microsoft.com/office/officeart/2005/8/layout/lProcess3"/>
    <dgm:cxn modelId="{50AD2684-9541-1B46-ACB1-A2127B30A5F2}" type="presParOf" srcId="{194C2DA5-2E97-BC49-ABED-4697C4276B5F}" destId="{741851D0-0688-C44B-B96B-5A2C2E4BE275}" srcOrd="3" destOrd="0" presId="urn:microsoft.com/office/officeart/2005/8/layout/lProcess3"/>
    <dgm:cxn modelId="{FDAE17FE-78EC-8149-9B58-0D2736827C34}" type="presParOf" srcId="{194C2DA5-2E97-BC49-ABED-4697C4276B5F}" destId="{A2BCE841-8699-3444-84FF-348E9048EF6F}" srcOrd="4" destOrd="0" presId="urn:microsoft.com/office/officeart/2005/8/layout/lProcess3"/>
    <dgm:cxn modelId="{65FDAC06-98D1-C843-933A-CBBECE5E8DC2}" type="presParOf" srcId="{D8BC84F0-1269-F14D-92BF-B43CB233CF00}" destId="{3E4EE6F5-B3B0-BA4E-8702-44219BF552C9}" srcOrd="3" destOrd="0" presId="urn:microsoft.com/office/officeart/2005/8/layout/lProcess3"/>
    <dgm:cxn modelId="{1F06622F-37BB-8E47-839D-11181FA11B3F}" type="presParOf" srcId="{D8BC84F0-1269-F14D-92BF-B43CB233CF00}" destId="{638C7607-1D45-9047-A948-283BC90B6C45}" srcOrd="4" destOrd="0" presId="urn:microsoft.com/office/officeart/2005/8/layout/lProcess3"/>
    <dgm:cxn modelId="{75122480-2C39-8443-ACF2-6F0990C0F403}" type="presParOf" srcId="{638C7607-1D45-9047-A948-283BC90B6C45}" destId="{048729F4-A465-134F-A9D3-FD72B751D752}" srcOrd="0" destOrd="0" presId="urn:microsoft.com/office/officeart/2005/8/layout/lProcess3"/>
    <dgm:cxn modelId="{860F814B-6CB6-7346-9E9F-8616D78DEAF8}" type="presParOf" srcId="{638C7607-1D45-9047-A948-283BC90B6C45}" destId="{A568B846-5618-4647-9FBD-803518D2A4B8}" srcOrd="1" destOrd="0" presId="urn:microsoft.com/office/officeart/2005/8/layout/lProcess3"/>
    <dgm:cxn modelId="{98EA6187-2440-F246-99E3-598AD35D1B52}" type="presParOf" srcId="{638C7607-1D45-9047-A948-283BC90B6C45}" destId="{0ACE9C18-2340-D84D-8C85-BA80ED35A462}" srcOrd="2" destOrd="0" presId="urn:microsoft.com/office/officeart/2005/8/layout/lProcess3"/>
    <dgm:cxn modelId="{A0B5E919-EFBC-FA42-B44B-43C8908FB955}" type="presParOf" srcId="{638C7607-1D45-9047-A948-283BC90B6C45}" destId="{17B64A78-38DE-B449-8060-5474DAF25137}" srcOrd="3" destOrd="0" presId="urn:microsoft.com/office/officeart/2005/8/layout/lProcess3"/>
    <dgm:cxn modelId="{2635A143-5161-D44E-9E6E-F31EDFA42C88}" type="presParOf" srcId="{638C7607-1D45-9047-A948-283BC90B6C45}" destId="{11D2D810-8E23-AC4E-AD4A-8480D1BBC422}" srcOrd="4" destOrd="0" presId="urn:microsoft.com/office/officeart/2005/8/layout/lProcess3"/>
    <dgm:cxn modelId="{F71C4D51-0FC0-4942-8620-10867ACDC13B}" type="presParOf" srcId="{D8BC84F0-1269-F14D-92BF-B43CB233CF00}" destId="{B7DFE1CB-EBB8-1546-BCEF-AC5F74DFB9FD}" srcOrd="5" destOrd="0" presId="urn:microsoft.com/office/officeart/2005/8/layout/lProcess3"/>
    <dgm:cxn modelId="{21BF973B-21CB-B647-BDE8-2B1B911B8B8E}" type="presParOf" srcId="{D8BC84F0-1269-F14D-92BF-B43CB233CF00}" destId="{7927533B-EF93-2F47-9FAC-52F494433F83}" srcOrd="6" destOrd="0" presId="urn:microsoft.com/office/officeart/2005/8/layout/lProcess3"/>
    <dgm:cxn modelId="{759E3B04-7CC2-334C-8EC0-C162024872E5}" type="presParOf" srcId="{7927533B-EF93-2F47-9FAC-52F494433F83}" destId="{087915F1-CC23-D249-B619-4809E451DD7B}" srcOrd="0" destOrd="0" presId="urn:microsoft.com/office/officeart/2005/8/layout/lProcess3"/>
    <dgm:cxn modelId="{619EAB15-FF92-2840-BC6C-078EEF20F3F3}" type="presParOf" srcId="{7927533B-EF93-2F47-9FAC-52F494433F83}" destId="{96F8C966-BE06-734C-BBAF-C0D9A11754F3}" srcOrd="1" destOrd="0" presId="urn:microsoft.com/office/officeart/2005/8/layout/lProcess3"/>
    <dgm:cxn modelId="{6A1ED5C6-E999-F34A-B4E2-CA955CDF89D7}" type="presParOf" srcId="{7927533B-EF93-2F47-9FAC-52F494433F83}" destId="{E1A0EBAE-B755-3C43-88D9-E69EB0151B0F}" srcOrd="2" destOrd="0" presId="urn:microsoft.com/office/officeart/2005/8/layout/lProcess3"/>
    <dgm:cxn modelId="{8C9D2557-235F-4D40-9FD5-01A2ED99B1E5}" type="presParOf" srcId="{7927533B-EF93-2F47-9FAC-52F494433F83}" destId="{0258F7A7-0708-E546-90DD-4B40B518FF99}" srcOrd="3" destOrd="0" presId="urn:microsoft.com/office/officeart/2005/8/layout/lProcess3"/>
    <dgm:cxn modelId="{403682A7-0E8E-FE4B-9D88-C4BBC9FD5F6D}" type="presParOf" srcId="{7927533B-EF93-2F47-9FAC-52F494433F83}" destId="{3EE97DC9-D7C4-E047-A7EA-7235FEFDD45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12D09-72C0-2944-95D2-A87FCCD7B374}" type="doc">
      <dgm:prSet loTypeId="urn:microsoft.com/office/officeart/2008/layout/VerticalCurvedList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FC05EC2-BE33-7F4D-B7CE-B52EDC41DF15}">
      <dgm:prSet phldrT="[Текст]"/>
      <dgm:spPr/>
      <dgm:t>
        <a:bodyPr/>
        <a:lstStyle/>
        <a:p>
          <a:r>
            <a:rPr lang="ru-RU" b="1" smtClean="0"/>
            <a:t>Безвозмездная передача (получение) ФА (кроме денежных средств) и НФА</a:t>
          </a:r>
          <a:endParaRPr lang="ru-RU" b="1" dirty="0"/>
        </a:p>
      </dgm:t>
    </dgm:pt>
    <dgm:pt modelId="{E4007F4B-8535-2147-9A2B-1789B3D3F3DE}" type="parTrans" cxnId="{152B6EDD-BB6A-F345-A881-56CAE0164C4E}">
      <dgm:prSet/>
      <dgm:spPr/>
      <dgm:t>
        <a:bodyPr/>
        <a:lstStyle/>
        <a:p>
          <a:endParaRPr lang="ru-RU"/>
        </a:p>
      </dgm:t>
    </dgm:pt>
    <dgm:pt modelId="{C9898291-0A69-484E-956E-A0FD5ACF8CAE}" type="sibTrans" cxnId="{152B6EDD-BB6A-F345-A881-56CAE0164C4E}">
      <dgm:prSet/>
      <dgm:spPr/>
      <dgm:t>
        <a:bodyPr/>
        <a:lstStyle/>
        <a:p>
          <a:endParaRPr lang="ru-RU"/>
        </a:p>
      </dgm:t>
    </dgm:pt>
    <dgm:pt modelId="{BCEC726C-DFFA-1B44-8EA0-47E5950B9EBE}">
      <dgm:prSet phldrT="[Текст]"/>
      <dgm:spPr/>
      <dgm:t>
        <a:bodyPr/>
        <a:lstStyle/>
        <a:p>
          <a:r>
            <a:rPr lang="ru-RU" b="1" smtClean="0"/>
            <a:t>Перечисления и финансовый результат</a:t>
          </a:r>
          <a:endParaRPr lang="ru-RU" b="1" dirty="0"/>
        </a:p>
      </dgm:t>
    </dgm:pt>
    <dgm:pt modelId="{8D07F677-60A6-404D-9BFF-04E080B58701}" type="parTrans" cxnId="{B778FA02-9C08-B049-B0F8-105099B3413B}">
      <dgm:prSet/>
      <dgm:spPr/>
      <dgm:t>
        <a:bodyPr/>
        <a:lstStyle/>
        <a:p>
          <a:endParaRPr lang="ru-RU"/>
        </a:p>
      </dgm:t>
    </dgm:pt>
    <dgm:pt modelId="{EE416BAB-3EF6-FD46-B02B-73FDD5338352}" type="sibTrans" cxnId="{B778FA02-9C08-B049-B0F8-105099B3413B}">
      <dgm:prSet/>
      <dgm:spPr/>
      <dgm:t>
        <a:bodyPr/>
        <a:lstStyle/>
        <a:p>
          <a:endParaRPr lang="ru-RU"/>
        </a:p>
      </dgm:t>
    </dgm:pt>
    <dgm:pt modelId="{D3E15E6F-EFB1-AE45-B07F-62F0B3E9A4C5}" type="pres">
      <dgm:prSet presAssocID="{97C12D09-72C0-2944-95D2-A87FCCD7B3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D341AB-D84F-954C-AB94-A1A51BD828EB}" type="pres">
      <dgm:prSet presAssocID="{97C12D09-72C0-2944-95D2-A87FCCD7B374}" presName="Name1" presStyleCnt="0"/>
      <dgm:spPr/>
    </dgm:pt>
    <dgm:pt modelId="{68684F40-C93C-764A-B64B-38DED6541B9C}" type="pres">
      <dgm:prSet presAssocID="{97C12D09-72C0-2944-95D2-A87FCCD7B374}" presName="cycle" presStyleCnt="0"/>
      <dgm:spPr/>
    </dgm:pt>
    <dgm:pt modelId="{6B109F5F-C712-7D4A-80D4-AC58DDC58B5F}" type="pres">
      <dgm:prSet presAssocID="{97C12D09-72C0-2944-95D2-A87FCCD7B374}" presName="srcNode" presStyleLbl="node1" presStyleIdx="0" presStyleCnt="2"/>
      <dgm:spPr/>
    </dgm:pt>
    <dgm:pt modelId="{1B731C2C-00CB-7949-8919-B04D706B3B09}" type="pres">
      <dgm:prSet presAssocID="{97C12D09-72C0-2944-95D2-A87FCCD7B374}" presName="conn" presStyleLbl="parChTrans1D2" presStyleIdx="0" presStyleCnt="1"/>
      <dgm:spPr/>
      <dgm:t>
        <a:bodyPr/>
        <a:lstStyle/>
        <a:p>
          <a:endParaRPr lang="ru-RU"/>
        </a:p>
      </dgm:t>
    </dgm:pt>
    <dgm:pt modelId="{0DE04FA2-BCAA-B247-A652-424AC28FBC68}" type="pres">
      <dgm:prSet presAssocID="{97C12D09-72C0-2944-95D2-A87FCCD7B374}" presName="extraNode" presStyleLbl="node1" presStyleIdx="0" presStyleCnt="2"/>
      <dgm:spPr/>
    </dgm:pt>
    <dgm:pt modelId="{104403B2-E029-C74C-94F9-96FEBBC2C090}" type="pres">
      <dgm:prSet presAssocID="{97C12D09-72C0-2944-95D2-A87FCCD7B374}" presName="dstNode" presStyleLbl="node1" presStyleIdx="0" presStyleCnt="2"/>
      <dgm:spPr/>
    </dgm:pt>
    <dgm:pt modelId="{9E8CB4FF-9239-EE4F-A964-81DC1D8CF1A3}" type="pres">
      <dgm:prSet presAssocID="{5FC05EC2-BE33-7F4D-B7CE-B52EDC41DF1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33FC2-68EE-D347-9748-4F6C279A39A1}" type="pres">
      <dgm:prSet presAssocID="{5FC05EC2-BE33-7F4D-B7CE-B52EDC41DF15}" presName="accent_1" presStyleCnt="0"/>
      <dgm:spPr/>
    </dgm:pt>
    <dgm:pt modelId="{2A2D0E40-A992-4747-9EF4-BDE31ABA331F}" type="pres">
      <dgm:prSet presAssocID="{5FC05EC2-BE33-7F4D-B7CE-B52EDC41DF15}" presName="accentRepeatNode" presStyleLbl="solidFgAcc1" presStyleIdx="0" presStyleCnt="2"/>
      <dgm:spPr/>
    </dgm:pt>
    <dgm:pt modelId="{7854F997-863A-4843-A642-9234A73B3F62}" type="pres">
      <dgm:prSet presAssocID="{BCEC726C-DFFA-1B44-8EA0-47E5950B9EB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76E24-3A51-DA44-9EF0-ECB6E3AC68B5}" type="pres">
      <dgm:prSet presAssocID="{BCEC726C-DFFA-1B44-8EA0-47E5950B9EBE}" presName="accent_2" presStyleCnt="0"/>
      <dgm:spPr/>
    </dgm:pt>
    <dgm:pt modelId="{81A1FA34-36BD-AA4A-9D92-784DB65D1CD3}" type="pres">
      <dgm:prSet presAssocID="{BCEC726C-DFFA-1B44-8EA0-47E5950B9EBE}" presName="accentRepeatNode" presStyleLbl="solidFgAcc1" presStyleIdx="1" presStyleCnt="2"/>
      <dgm:spPr/>
    </dgm:pt>
  </dgm:ptLst>
  <dgm:cxnLst>
    <dgm:cxn modelId="{10137C1C-F392-3A48-A809-4A572DD0FFD5}" type="presOf" srcId="{C9898291-0A69-484E-956E-A0FD5ACF8CAE}" destId="{1B731C2C-00CB-7949-8919-B04D706B3B09}" srcOrd="0" destOrd="0" presId="urn:microsoft.com/office/officeart/2008/layout/VerticalCurvedList"/>
    <dgm:cxn modelId="{152B6EDD-BB6A-F345-A881-56CAE0164C4E}" srcId="{97C12D09-72C0-2944-95D2-A87FCCD7B374}" destId="{5FC05EC2-BE33-7F4D-B7CE-B52EDC41DF15}" srcOrd="0" destOrd="0" parTransId="{E4007F4B-8535-2147-9A2B-1789B3D3F3DE}" sibTransId="{C9898291-0A69-484E-956E-A0FD5ACF8CAE}"/>
    <dgm:cxn modelId="{A12F9904-39A7-AC42-A3C1-ED648A25B2D2}" type="presOf" srcId="{BCEC726C-DFFA-1B44-8EA0-47E5950B9EBE}" destId="{7854F997-863A-4843-A642-9234A73B3F62}" srcOrd="0" destOrd="0" presId="urn:microsoft.com/office/officeart/2008/layout/VerticalCurvedList"/>
    <dgm:cxn modelId="{B778FA02-9C08-B049-B0F8-105099B3413B}" srcId="{97C12D09-72C0-2944-95D2-A87FCCD7B374}" destId="{BCEC726C-DFFA-1B44-8EA0-47E5950B9EBE}" srcOrd="1" destOrd="0" parTransId="{8D07F677-60A6-404D-9BFF-04E080B58701}" sibTransId="{EE416BAB-3EF6-FD46-B02B-73FDD5338352}"/>
    <dgm:cxn modelId="{C75AD222-D54C-2E4E-B579-4DECFFEF4F06}" type="presOf" srcId="{97C12D09-72C0-2944-95D2-A87FCCD7B374}" destId="{D3E15E6F-EFB1-AE45-B07F-62F0B3E9A4C5}" srcOrd="0" destOrd="0" presId="urn:microsoft.com/office/officeart/2008/layout/VerticalCurvedList"/>
    <dgm:cxn modelId="{CB7B5273-ADAE-1E42-953E-78C2E0586AD3}" type="presOf" srcId="{5FC05EC2-BE33-7F4D-B7CE-B52EDC41DF15}" destId="{9E8CB4FF-9239-EE4F-A964-81DC1D8CF1A3}" srcOrd="0" destOrd="0" presId="urn:microsoft.com/office/officeart/2008/layout/VerticalCurvedList"/>
    <dgm:cxn modelId="{E063CBE8-EC4A-F745-89EA-59E79ED99ED0}" type="presParOf" srcId="{D3E15E6F-EFB1-AE45-B07F-62F0B3E9A4C5}" destId="{45D341AB-D84F-954C-AB94-A1A51BD828EB}" srcOrd="0" destOrd="0" presId="urn:microsoft.com/office/officeart/2008/layout/VerticalCurvedList"/>
    <dgm:cxn modelId="{7DBD1408-743F-D14F-B5AA-004DE1894A47}" type="presParOf" srcId="{45D341AB-D84F-954C-AB94-A1A51BD828EB}" destId="{68684F40-C93C-764A-B64B-38DED6541B9C}" srcOrd="0" destOrd="0" presId="urn:microsoft.com/office/officeart/2008/layout/VerticalCurvedList"/>
    <dgm:cxn modelId="{C3971953-84A8-BD47-8DB8-0780A66F35FD}" type="presParOf" srcId="{68684F40-C93C-764A-B64B-38DED6541B9C}" destId="{6B109F5F-C712-7D4A-80D4-AC58DDC58B5F}" srcOrd="0" destOrd="0" presId="urn:microsoft.com/office/officeart/2008/layout/VerticalCurvedList"/>
    <dgm:cxn modelId="{75B2B308-4EC8-6642-BA07-B74D8A464B7D}" type="presParOf" srcId="{68684F40-C93C-764A-B64B-38DED6541B9C}" destId="{1B731C2C-00CB-7949-8919-B04D706B3B09}" srcOrd="1" destOrd="0" presId="urn:microsoft.com/office/officeart/2008/layout/VerticalCurvedList"/>
    <dgm:cxn modelId="{F1C5CF2C-C089-544A-8413-85DBB526B3F9}" type="presParOf" srcId="{68684F40-C93C-764A-B64B-38DED6541B9C}" destId="{0DE04FA2-BCAA-B247-A652-424AC28FBC68}" srcOrd="2" destOrd="0" presId="urn:microsoft.com/office/officeart/2008/layout/VerticalCurvedList"/>
    <dgm:cxn modelId="{B25C74F1-136E-D746-87DE-11CB8272E59A}" type="presParOf" srcId="{68684F40-C93C-764A-B64B-38DED6541B9C}" destId="{104403B2-E029-C74C-94F9-96FEBBC2C090}" srcOrd="3" destOrd="0" presId="urn:microsoft.com/office/officeart/2008/layout/VerticalCurvedList"/>
    <dgm:cxn modelId="{B360A0D9-E24E-814D-9E5C-0559C32C944B}" type="presParOf" srcId="{45D341AB-D84F-954C-AB94-A1A51BD828EB}" destId="{9E8CB4FF-9239-EE4F-A964-81DC1D8CF1A3}" srcOrd="1" destOrd="0" presId="urn:microsoft.com/office/officeart/2008/layout/VerticalCurvedList"/>
    <dgm:cxn modelId="{4EEB7C65-33E9-544E-9B61-8F473AFEA8C6}" type="presParOf" srcId="{45D341AB-D84F-954C-AB94-A1A51BD828EB}" destId="{80D33FC2-68EE-D347-9748-4F6C279A39A1}" srcOrd="2" destOrd="0" presId="urn:microsoft.com/office/officeart/2008/layout/VerticalCurvedList"/>
    <dgm:cxn modelId="{F5E2379E-A8C1-2E4A-989E-7D41C62E119D}" type="presParOf" srcId="{80D33FC2-68EE-D347-9748-4F6C279A39A1}" destId="{2A2D0E40-A992-4747-9EF4-BDE31ABA331F}" srcOrd="0" destOrd="0" presId="urn:microsoft.com/office/officeart/2008/layout/VerticalCurvedList"/>
    <dgm:cxn modelId="{392B2233-35A4-BB49-878F-D1E44CA83916}" type="presParOf" srcId="{45D341AB-D84F-954C-AB94-A1A51BD828EB}" destId="{7854F997-863A-4843-A642-9234A73B3F62}" srcOrd="3" destOrd="0" presId="urn:microsoft.com/office/officeart/2008/layout/VerticalCurvedList"/>
    <dgm:cxn modelId="{D3C5EF25-5D40-464D-AA88-9538B8EF22D4}" type="presParOf" srcId="{45D341AB-D84F-954C-AB94-A1A51BD828EB}" destId="{DE576E24-3A51-DA44-9EF0-ECB6E3AC68B5}" srcOrd="4" destOrd="0" presId="urn:microsoft.com/office/officeart/2008/layout/VerticalCurvedList"/>
    <dgm:cxn modelId="{62AF24C9-7759-4840-96DE-BE239191CADF}" type="presParOf" srcId="{DE576E24-3A51-DA44-9EF0-ECB6E3AC68B5}" destId="{81A1FA34-36BD-AA4A-9D92-784DB65D1C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580A8-99FC-7941-A20D-77C78917EAEC}" type="doc">
      <dgm:prSet loTypeId="urn:microsoft.com/office/officeart/2005/8/layout/hierarchy2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D3D4D99-2720-9E42-A43C-EA87F7806E0C}">
      <dgm:prSet phldrT="[Текст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Передача </a:t>
          </a:r>
          <a:r>
            <a:rPr lang="ru-RU" smtClean="0">
              <a:latin typeface="Times New Roman" charset="0"/>
              <a:ea typeface="Times New Roman" charset="0"/>
              <a:cs typeface="Times New Roman" charset="0"/>
            </a:rPr>
            <a:t>/ получение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153F71F-5EDE-D044-ABDE-E79AC52E1E09}" type="par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87B819A-8568-C54D-BAEE-70B3BCE19B50}" type="sib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8BC0644-4710-B14A-BFA0-C003F29E1FAA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Внутри ППО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9C8FBE9-5921-D440-878D-8CAE9D6E8E1C}" type="par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9EEA505-CE07-4C45-B58D-DA1980B9638A}" type="sib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4476A7F-10B2-BD4D-9159-ACDDEF32BFDC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C186DFF-12A7-2B4C-A403-BEF8BF637AD4}" type="par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4012AC-EDD5-9646-B289-ACD2121EE9C3}" type="sib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128DC2A-EE76-9045-90EE-3A1227014EA6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47CE7B35-F350-0E48-A8A5-9D249D732447}" type="par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C8F75C0-5405-BC4B-A197-2380C9755E68}" type="sib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8CE568D-8D8C-864E-895C-6D528928B2C7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Между ППО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880A59D-91E1-864B-9690-99FB663CE076}" type="par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FCD9D91-FC68-DF45-922C-AFE8156AD79A}" type="sib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28CFA9F-E0A1-CB43-8C02-C1D8C17BBFC2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D607909-8326-8A49-AB3B-D0211E967D38}" type="par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5577723-620B-9548-8FA2-A3A857943535}" type="sib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D35C75-F587-D64F-A6A2-A54D8DC11968}">
      <dgm:prSet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89F5DF8-75F0-C14C-8907-D8FBF4E171A5}" type="par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D88239A-3A5E-3742-9E43-BD672C2D0C62}" type="sib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8B5E812-FEEC-B44C-9ED6-6B1525A60144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241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53886D9-F415-7D41-8599-E955975AA3A7}" type="par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A737765-AD17-ED43-9E74-2E7080CFFC5B}" type="sib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62964E3-1E6C-704F-851F-EC2CA81EB219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F388D25-800B-024D-8F5D-86AE836247CA}" type="par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FBDCE94-F867-654F-A32D-35AD282407DE}" type="sib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BA49399-CD97-EF48-B2E5-FFA62CDAA213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281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0E76EA6-DF60-0944-ABB0-D927C958CA41}" type="par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FA058E9-ECD6-204C-AEA4-423698FC3BF9}" type="sib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5EB9A3-9DC1-9341-ADB4-45418616B576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C30E1B4-7DFC-E344-ADDE-C732A532F866}" type="par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7E474CC-F1B3-2548-9DC9-136CFDDDAF0A}" type="sib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191E9FF-0B34-B84A-8BAC-6ACDE8B6419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FF95BA1-50EF-7346-8716-74787CFA0D9F}" type="par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E8A82B-8888-2E41-AA1F-906373119127}" type="sib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E8AE02A-96B8-A945-87CB-E0D77EC3B619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7E34F02-9F33-3145-BAA4-8A4FA7F79CAB}" type="par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27519FB-10BC-A947-ABA5-BFF064A98575}" type="sib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70AA824-F2EC-3840-8EE8-195E88D3AA25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AF41894-5DD9-0F41-AFF2-AF1AE620649C}" type="par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AB1700-7554-7C4D-AA5D-468B8CFFCFFA}" type="sib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21ADD12-14E1-5F41-9E73-64A32ECDF61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EB34FD7-E3BD-074A-81F9-D0A55A7D15AC}" type="par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3CAAE4D-B8EF-B84F-B59F-22CA577986AA}" type="sib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0C463E2-8BA2-2F4B-912C-9E76F96A33F3}" type="pres">
      <dgm:prSet presAssocID="{1D4580A8-99FC-7941-A20D-77C78917EA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023435-D7EC-234C-A135-4ABBB45AB57E}" type="pres">
      <dgm:prSet presAssocID="{3D3D4D99-2720-9E42-A43C-EA87F7806E0C}" presName="root1" presStyleCnt="0"/>
      <dgm:spPr/>
    </dgm:pt>
    <dgm:pt modelId="{AFD70BCF-B738-AD44-BF36-7600B8F3007E}" type="pres">
      <dgm:prSet presAssocID="{3D3D4D99-2720-9E42-A43C-EA87F7806E0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C4F97-A73B-434C-8730-D68C4BF38B60}" type="pres">
      <dgm:prSet presAssocID="{3D3D4D99-2720-9E42-A43C-EA87F7806E0C}" presName="level2hierChild" presStyleCnt="0"/>
      <dgm:spPr/>
    </dgm:pt>
    <dgm:pt modelId="{47D77141-C67C-BD48-87DE-BD8509D8E027}" type="pres">
      <dgm:prSet presAssocID="{69C8FBE9-5921-D440-878D-8CAE9D6E8E1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9F74516-FE44-6646-9AA2-5A2A288DC9CA}" type="pres">
      <dgm:prSet presAssocID="{69C8FBE9-5921-D440-878D-8CAE9D6E8E1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4A47EB7-DF40-214C-9F99-CCA1EAF8C5E7}" type="pres">
      <dgm:prSet presAssocID="{88BC0644-4710-B14A-BFA0-C003F29E1FAA}" presName="root2" presStyleCnt="0"/>
      <dgm:spPr/>
    </dgm:pt>
    <dgm:pt modelId="{7B6DA366-F440-C743-A332-C2B56D2018EC}" type="pres">
      <dgm:prSet presAssocID="{88BC0644-4710-B14A-BFA0-C003F29E1FA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0FA2A-C9EF-7945-A7B8-072AB30F07FF}" type="pres">
      <dgm:prSet presAssocID="{88BC0644-4710-B14A-BFA0-C003F29E1FAA}" presName="level3hierChild" presStyleCnt="0"/>
      <dgm:spPr/>
    </dgm:pt>
    <dgm:pt modelId="{33A4127A-FDB5-4340-A1BC-DC0F6DAC0CE2}" type="pres">
      <dgm:prSet presAssocID="{1C186DFF-12A7-2B4C-A403-BEF8BF637AD4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A433AA5-E754-FC4C-A787-9023AE89E650}" type="pres">
      <dgm:prSet presAssocID="{1C186DFF-12A7-2B4C-A403-BEF8BF637AD4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F022FC0-5839-734D-A142-09181A5E9FA2}" type="pres">
      <dgm:prSet presAssocID="{B4476A7F-10B2-BD4D-9159-ACDDEF32BFDC}" presName="root2" presStyleCnt="0"/>
      <dgm:spPr/>
    </dgm:pt>
    <dgm:pt modelId="{8A8047B4-01B1-5248-8241-CEFA6ACEF31E}" type="pres">
      <dgm:prSet presAssocID="{B4476A7F-10B2-BD4D-9159-ACDDEF32BFD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17DFF-D8A7-0943-ACC4-14FC3DD0CBF2}" type="pres">
      <dgm:prSet presAssocID="{B4476A7F-10B2-BD4D-9159-ACDDEF32BFDC}" presName="level3hierChild" presStyleCnt="0"/>
      <dgm:spPr/>
    </dgm:pt>
    <dgm:pt modelId="{A5074600-DF33-854C-96F1-11C9B4DADCEC}" type="pres">
      <dgm:prSet presAssocID="{A53886D9-F415-7D41-8599-E955975AA3A7}" presName="conn2-1" presStyleLbl="parChTrans1D4" presStyleIdx="0" presStyleCnt="8"/>
      <dgm:spPr/>
      <dgm:t>
        <a:bodyPr/>
        <a:lstStyle/>
        <a:p>
          <a:endParaRPr lang="ru-RU"/>
        </a:p>
      </dgm:t>
    </dgm:pt>
    <dgm:pt modelId="{6C562E50-2606-7049-8708-A5923F186296}" type="pres">
      <dgm:prSet presAssocID="{A53886D9-F415-7D41-8599-E955975AA3A7}" presName="connTx" presStyleLbl="parChTrans1D4" presStyleIdx="0" presStyleCnt="8"/>
      <dgm:spPr/>
      <dgm:t>
        <a:bodyPr/>
        <a:lstStyle/>
        <a:p>
          <a:endParaRPr lang="ru-RU"/>
        </a:p>
      </dgm:t>
    </dgm:pt>
    <dgm:pt modelId="{94F51BC5-1DA7-7D47-BDEF-274974D0FCDC}" type="pres">
      <dgm:prSet presAssocID="{98B5E812-FEEC-B44C-9ED6-6B1525A60144}" presName="root2" presStyleCnt="0"/>
      <dgm:spPr/>
    </dgm:pt>
    <dgm:pt modelId="{F4E02F4E-FF22-6C4C-B950-B3E52B40145E}" type="pres">
      <dgm:prSet presAssocID="{98B5E812-FEEC-B44C-9ED6-6B1525A60144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CA515-F641-3341-86B5-E67A2BF4A98A}" type="pres">
      <dgm:prSet presAssocID="{98B5E812-FEEC-B44C-9ED6-6B1525A60144}" presName="level3hierChild" presStyleCnt="0"/>
      <dgm:spPr/>
    </dgm:pt>
    <dgm:pt modelId="{7099B9BF-2F55-A142-93B1-478555E98D43}" type="pres">
      <dgm:prSet presAssocID="{30E76EA6-DF60-0944-ABB0-D927C958CA41}" presName="conn2-1" presStyleLbl="parChTrans1D4" presStyleIdx="1" presStyleCnt="8"/>
      <dgm:spPr/>
      <dgm:t>
        <a:bodyPr/>
        <a:lstStyle/>
        <a:p>
          <a:endParaRPr lang="ru-RU"/>
        </a:p>
      </dgm:t>
    </dgm:pt>
    <dgm:pt modelId="{AD562240-75B4-5D45-8714-30AFC661BBE1}" type="pres">
      <dgm:prSet presAssocID="{30E76EA6-DF60-0944-ABB0-D927C958CA41}" presName="connTx" presStyleLbl="parChTrans1D4" presStyleIdx="1" presStyleCnt="8"/>
      <dgm:spPr/>
      <dgm:t>
        <a:bodyPr/>
        <a:lstStyle/>
        <a:p>
          <a:endParaRPr lang="ru-RU"/>
        </a:p>
      </dgm:t>
    </dgm:pt>
    <dgm:pt modelId="{B48B9155-59B7-9848-A898-1A8C75806353}" type="pres">
      <dgm:prSet presAssocID="{2BA49399-CD97-EF48-B2E5-FFA62CDAA213}" presName="root2" presStyleCnt="0"/>
      <dgm:spPr/>
    </dgm:pt>
    <dgm:pt modelId="{3102D46C-6F40-4746-AA2B-14C3FD88FFF0}" type="pres">
      <dgm:prSet presAssocID="{2BA49399-CD97-EF48-B2E5-FFA62CDAA213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56E8A-23E7-B94E-8A52-DB9905BD605E}" type="pres">
      <dgm:prSet presAssocID="{2BA49399-CD97-EF48-B2E5-FFA62CDAA213}" presName="level3hierChild" presStyleCnt="0"/>
      <dgm:spPr/>
    </dgm:pt>
    <dgm:pt modelId="{51E78CE8-32FC-374E-973F-4FE6D6807CD0}" type="pres">
      <dgm:prSet presAssocID="{47CE7B35-F350-0E48-A8A5-9D249D732447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9288B04-1C0D-2F4D-9B01-16CB738EC58E}" type="pres">
      <dgm:prSet presAssocID="{47CE7B35-F350-0E48-A8A5-9D249D732447}" presName="connTx" presStyleLbl="parChTrans1D3" presStyleIdx="1" presStyleCnt="4"/>
      <dgm:spPr/>
      <dgm:t>
        <a:bodyPr/>
        <a:lstStyle/>
        <a:p>
          <a:endParaRPr lang="ru-RU"/>
        </a:p>
      </dgm:t>
    </dgm:pt>
    <dgm:pt modelId="{CD27FBCE-FE47-744E-8601-90B42534413B}" type="pres">
      <dgm:prSet presAssocID="{A128DC2A-EE76-9045-90EE-3A1227014EA6}" presName="root2" presStyleCnt="0"/>
      <dgm:spPr/>
    </dgm:pt>
    <dgm:pt modelId="{6A270B9A-391C-3246-A9EF-4B392A2E263B}" type="pres">
      <dgm:prSet presAssocID="{A128DC2A-EE76-9045-90EE-3A1227014EA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06404-7D31-4F4C-8B88-95952CC5C4D6}" type="pres">
      <dgm:prSet presAssocID="{A128DC2A-EE76-9045-90EE-3A1227014EA6}" presName="level3hierChild" presStyleCnt="0"/>
      <dgm:spPr/>
    </dgm:pt>
    <dgm:pt modelId="{AC49A770-C1D7-E140-A9CF-C4BC4614E3BC}" type="pres">
      <dgm:prSet presAssocID="{DF388D25-800B-024D-8F5D-86AE836247CA}" presName="conn2-1" presStyleLbl="parChTrans1D4" presStyleIdx="2" presStyleCnt="8"/>
      <dgm:spPr/>
      <dgm:t>
        <a:bodyPr/>
        <a:lstStyle/>
        <a:p>
          <a:endParaRPr lang="ru-RU"/>
        </a:p>
      </dgm:t>
    </dgm:pt>
    <dgm:pt modelId="{319C6574-8253-6047-888E-21183EBFA23F}" type="pres">
      <dgm:prSet presAssocID="{DF388D25-800B-024D-8F5D-86AE836247CA}" presName="connTx" presStyleLbl="parChTrans1D4" presStyleIdx="2" presStyleCnt="8"/>
      <dgm:spPr/>
      <dgm:t>
        <a:bodyPr/>
        <a:lstStyle/>
        <a:p>
          <a:endParaRPr lang="ru-RU"/>
        </a:p>
      </dgm:t>
    </dgm:pt>
    <dgm:pt modelId="{455B6C2D-B920-2C4E-A475-9F5CE01F9DD6}" type="pres">
      <dgm:prSet presAssocID="{962964E3-1E6C-704F-851F-EC2CA81EB219}" presName="root2" presStyleCnt="0"/>
      <dgm:spPr/>
    </dgm:pt>
    <dgm:pt modelId="{FC9AAAE5-FCD9-A243-B697-6521284270DE}" type="pres">
      <dgm:prSet presAssocID="{962964E3-1E6C-704F-851F-EC2CA81EB219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9B87D9-133E-F944-9472-A883BAB3ED65}" type="pres">
      <dgm:prSet presAssocID="{962964E3-1E6C-704F-851F-EC2CA81EB219}" presName="level3hierChild" presStyleCnt="0"/>
      <dgm:spPr/>
    </dgm:pt>
    <dgm:pt modelId="{19FCF3DB-BC46-4D44-AF52-2EB59308C4C0}" type="pres">
      <dgm:prSet presAssocID="{6C30E1B4-7DFC-E344-ADDE-C732A532F866}" presName="conn2-1" presStyleLbl="parChTrans1D4" presStyleIdx="3" presStyleCnt="8"/>
      <dgm:spPr/>
      <dgm:t>
        <a:bodyPr/>
        <a:lstStyle/>
        <a:p>
          <a:endParaRPr lang="ru-RU"/>
        </a:p>
      </dgm:t>
    </dgm:pt>
    <dgm:pt modelId="{8AF485DD-4832-7046-A160-8A868DD3CAEE}" type="pres">
      <dgm:prSet presAssocID="{6C30E1B4-7DFC-E344-ADDE-C732A532F866}" presName="connTx" presStyleLbl="parChTrans1D4" presStyleIdx="3" presStyleCnt="8"/>
      <dgm:spPr/>
      <dgm:t>
        <a:bodyPr/>
        <a:lstStyle/>
        <a:p>
          <a:endParaRPr lang="ru-RU"/>
        </a:p>
      </dgm:t>
    </dgm:pt>
    <dgm:pt modelId="{9ADEA8C8-04AB-6046-AB04-0D5F359C40EC}" type="pres">
      <dgm:prSet presAssocID="{5C5EB9A3-9DC1-9341-ADB4-45418616B576}" presName="root2" presStyleCnt="0"/>
      <dgm:spPr/>
    </dgm:pt>
    <dgm:pt modelId="{240A99EC-7C41-B24E-B5A1-BBF13CBD0262}" type="pres">
      <dgm:prSet presAssocID="{5C5EB9A3-9DC1-9341-ADB4-45418616B576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DB6BB-90C6-2945-AB7C-5C3BB51CEB14}" type="pres">
      <dgm:prSet presAssocID="{5C5EB9A3-9DC1-9341-ADB4-45418616B576}" presName="level3hierChild" presStyleCnt="0"/>
      <dgm:spPr/>
    </dgm:pt>
    <dgm:pt modelId="{77CB688C-2EAA-E140-B3C1-42FF5DB8140A}" type="pres">
      <dgm:prSet presAssocID="{0880A59D-91E1-864B-9690-99FB663CE07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C9BF7A6-435B-9E46-A125-B42AB9A299FA}" type="pres">
      <dgm:prSet presAssocID="{0880A59D-91E1-864B-9690-99FB663CE07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7D96C4D-B379-AE4F-95C3-7A8B770BB6B2}" type="pres">
      <dgm:prSet presAssocID="{08CE568D-8D8C-864E-895C-6D528928B2C7}" presName="root2" presStyleCnt="0"/>
      <dgm:spPr/>
    </dgm:pt>
    <dgm:pt modelId="{043F985C-17DF-6C47-8D39-78E2FA978EA4}" type="pres">
      <dgm:prSet presAssocID="{08CE568D-8D8C-864E-895C-6D528928B2C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77714F-650C-4943-8FA4-7E4FE908374E}" type="pres">
      <dgm:prSet presAssocID="{08CE568D-8D8C-864E-895C-6D528928B2C7}" presName="level3hierChild" presStyleCnt="0"/>
      <dgm:spPr/>
    </dgm:pt>
    <dgm:pt modelId="{8EAAE8BA-8A05-4E4C-BDD4-AE72EB43C0B7}" type="pres">
      <dgm:prSet presAssocID="{BD607909-8326-8A49-AB3B-D0211E967D38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07CB6F62-FC46-8C44-9E0A-DE62EA8551D8}" type="pres">
      <dgm:prSet presAssocID="{BD607909-8326-8A49-AB3B-D0211E967D38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A18E743-BE28-7547-8805-D37CA15D7076}" type="pres">
      <dgm:prSet presAssocID="{428CFA9F-E0A1-CB43-8C02-C1D8C17BBFC2}" presName="root2" presStyleCnt="0"/>
      <dgm:spPr/>
    </dgm:pt>
    <dgm:pt modelId="{3C4EE06B-C4F9-0248-8CB6-DF4AC82A5259}" type="pres">
      <dgm:prSet presAssocID="{428CFA9F-E0A1-CB43-8C02-C1D8C17BBFC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4FD20-E552-0448-9CAC-A613064ECBF4}" type="pres">
      <dgm:prSet presAssocID="{428CFA9F-E0A1-CB43-8C02-C1D8C17BBFC2}" presName="level3hierChild" presStyleCnt="0"/>
      <dgm:spPr/>
    </dgm:pt>
    <dgm:pt modelId="{209C86CE-88C4-5942-A6AF-08BDFE993C31}" type="pres">
      <dgm:prSet presAssocID="{3FF95BA1-50EF-7346-8716-74787CFA0D9F}" presName="conn2-1" presStyleLbl="parChTrans1D4" presStyleIdx="4" presStyleCnt="8"/>
      <dgm:spPr/>
      <dgm:t>
        <a:bodyPr/>
        <a:lstStyle/>
        <a:p>
          <a:endParaRPr lang="ru-RU"/>
        </a:p>
      </dgm:t>
    </dgm:pt>
    <dgm:pt modelId="{AD9932B7-F7FD-D041-945C-C6699F490F0A}" type="pres">
      <dgm:prSet presAssocID="{3FF95BA1-50EF-7346-8716-74787CFA0D9F}" presName="connTx" presStyleLbl="parChTrans1D4" presStyleIdx="4" presStyleCnt="8"/>
      <dgm:spPr/>
      <dgm:t>
        <a:bodyPr/>
        <a:lstStyle/>
        <a:p>
          <a:endParaRPr lang="ru-RU"/>
        </a:p>
      </dgm:t>
    </dgm:pt>
    <dgm:pt modelId="{FA0758E6-6693-304D-AE37-10FD90DE1372}" type="pres">
      <dgm:prSet presAssocID="{6191E9FF-0B34-B84A-8BAC-6ACDE8B6419A}" presName="root2" presStyleCnt="0"/>
      <dgm:spPr/>
    </dgm:pt>
    <dgm:pt modelId="{6302BD1A-A022-6847-B030-1162CE8E7C34}" type="pres">
      <dgm:prSet presAssocID="{6191E9FF-0B34-B84A-8BAC-6ACDE8B6419A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3477B1-8412-3644-8ABF-0B3A7D6486E7}" type="pres">
      <dgm:prSet presAssocID="{6191E9FF-0B34-B84A-8BAC-6ACDE8B6419A}" presName="level3hierChild" presStyleCnt="0"/>
      <dgm:spPr/>
    </dgm:pt>
    <dgm:pt modelId="{EBC37F26-C80A-1845-9271-91B8C7BAB5A9}" type="pres">
      <dgm:prSet presAssocID="{5EB34FD7-E3BD-074A-81F9-D0A55A7D15AC}" presName="conn2-1" presStyleLbl="parChTrans1D4" presStyleIdx="5" presStyleCnt="8"/>
      <dgm:spPr/>
      <dgm:t>
        <a:bodyPr/>
        <a:lstStyle/>
        <a:p>
          <a:endParaRPr lang="ru-RU"/>
        </a:p>
      </dgm:t>
    </dgm:pt>
    <dgm:pt modelId="{FD7AB0B8-7EEE-E344-A38F-D35B3C59DEA9}" type="pres">
      <dgm:prSet presAssocID="{5EB34FD7-E3BD-074A-81F9-D0A55A7D15AC}" presName="connTx" presStyleLbl="parChTrans1D4" presStyleIdx="5" presStyleCnt="8"/>
      <dgm:spPr/>
      <dgm:t>
        <a:bodyPr/>
        <a:lstStyle/>
        <a:p>
          <a:endParaRPr lang="ru-RU"/>
        </a:p>
      </dgm:t>
    </dgm:pt>
    <dgm:pt modelId="{C28C4361-39BE-884A-8B97-DF2996D42D38}" type="pres">
      <dgm:prSet presAssocID="{E21ADD12-14E1-5F41-9E73-64A32ECDF61A}" presName="root2" presStyleCnt="0"/>
      <dgm:spPr/>
    </dgm:pt>
    <dgm:pt modelId="{BDB76C4D-D562-1347-857D-1D5DFF6F679C}" type="pres">
      <dgm:prSet presAssocID="{E21ADD12-14E1-5F41-9E73-64A32ECDF61A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9E189-902F-7B4C-ABE7-403761ECDDC7}" type="pres">
      <dgm:prSet presAssocID="{E21ADD12-14E1-5F41-9E73-64A32ECDF61A}" presName="level3hierChild" presStyleCnt="0"/>
      <dgm:spPr/>
    </dgm:pt>
    <dgm:pt modelId="{BD6BDB26-341B-4043-90BF-E9A0106962BD}" type="pres">
      <dgm:prSet presAssocID="{B89F5DF8-75F0-C14C-8907-D8FBF4E171A5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EAEAC617-939F-AB49-A183-04CD28A9C53B}" type="pres">
      <dgm:prSet presAssocID="{B89F5DF8-75F0-C14C-8907-D8FBF4E171A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FC7CEF2-ACC0-B84B-8334-F555EB8DB3B9}" type="pres">
      <dgm:prSet presAssocID="{51D35C75-F587-D64F-A6A2-A54D8DC11968}" presName="root2" presStyleCnt="0"/>
      <dgm:spPr/>
    </dgm:pt>
    <dgm:pt modelId="{3C73D5BE-63E0-3F45-9BFB-A5C2D02BEDB5}" type="pres">
      <dgm:prSet presAssocID="{51D35C75-F587-D64F-A6A2-A54D8DC1196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AC018-AFA7-614B-9FFA-3B8274832F9B}" type="pres">
      <dgm:prSet presAssocID="{51D35C75-F587-D64F-A6A2-A54D8DC11968}" presName="level3hierChild" presStyleCnt="0"/>
      <dgm:spPr/>
    </dgm:pt>
    <dgm:pt modelId="{9D49343A-F35C-DD49-9F3C-1C67BC973F62}" type="pres">
      <dgm:prSet presAssocID="{A7E34F02-9F33-3145-BAA4-8A4FA7F79CAB}" presName="conn2-1" presStyleLbl="parChTrans1D4" presStyleIdx="6" presStyleCnt="8"/>
      <dgm:spPr/>
      <dgm:t>
        <a:bodyPr/>
        <a:lstStyle/>
        <a:p>
          <a:endParaRPr lang="ru-RU"/>
        </a:p>
      </dgm:t>
    </dgm:pt>
    <dgm:pt modelId="{123C8800-9DD9-2740-9EF7-133DAC6EAAD0}" type="pres">
      <dgm:prSet presAssocID="{A7E34F02-9F33-3145-BAA4-8A4FA7F79CAB}" presName="connTx" presStyleLbl="parChTrans1D4" presStyleIdx="6" presStyleCnt="8"/>
      <dgm:spPr/>
      <dgm:t>
        <a:bodyPr/>
        <a:lstStyle/>
        <a:p>
          <a:endParaRPr lang="ru-RU"/>
        </a:p>
      </dgm:t>
    </dgm:pt>
    <dgm:pt modelId="{83866C13-D19A-8845-833F-9B40C9EF5C29}" type="pres">
      <dgm:prSet presAssocID="{7E8AE02A-96B8-A945-87CB-E0D77EC3B619}" presName="root2" presStyleCnt="0"/>
      <dgm:spPr/>
    </dgm:pt>
    <dgm:pt modelId="{E47B6E1D-A62F-344C-AE1C-D00631ADE1A1}" type="pres">
      <dgm:prSet presAssocID="{7E8AE02A-96B8-A945-87CB-E0D77EC3B619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14C33-AB42-AA4B-86EA-F2B4FC1B0806}" type="pres">
      <dgm:prSet presAssocID="{7E8AE02A-96B8-A945-87CB-E0D77EC3B619}" presName="level3hierChild" presStyleCnt="0"/>
      <dgm:spPr/>
    </dgm:pt>
    <dgm:pt modelId="{9781405C-999B-EA4B-A99C-FB5836752C42}" type="pres">
      <dgm:prSet presAssocID="{FAF41894-5DD9-0F41-AFF2-AF1AE620649C}" presName="conn2-1" presStyleLbl="parChTrans1D4" presStyleIdx="7" presStyleCnt="8"/>
      <dgm:spPr/>
      <dgm:t>
        <a:bodyPr/>
        <a:lstStyle/>
        <a:p>
          <a:endParaRPr lang="ru-RU"/>
        </a:p>
      </dgm:t>
    </dgm:pt>
    <dgm:pt modelId="{9191E3F3-C832-F64D-9B30-61C31A264188}" type="pres">
      <dgm:prSet presAssocID="{FAF41894-5DD9-0F41-AFF2-AF1AE620649C}" presName="connTx" presStyleLbl="parChTrans1D4" presStyleIdx="7" presStyleCnt="8"/>
      <dgm:spPr/>
      <dgm:t>
        <a:bodyPr/>
        <a:lstStyle/>
        <a:p>
          <a:endParaRPr lang="ru-RU"/>
        </a:p>
      </dgm:t>
    </dgm:pt>
    <dgm:pt modelId="{271CF252-57F4-3C48-9C78-8BA0D1AFAE0E}" type="pres">
      <dgm:prSet presAssocID="{B70AA824-F2EC-3840-8EE8-195E88D3AA25}" presName="root2" presStyleCnt="0"/>
      <dgm:spPr/>
    </dgm:pt>
    <dgm:pt modelId="{579B3AFC-C6F1-2248-A6FE-643804B03858}" type="pres">
      <dgm:prSet presAssocID="{B70AA824-F2EC-3840-8EE8-195E88D3AA25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0B5B9-E4F7-E74C-982B-E5BDD853B6DA}" type="pres">
      <dgm:prSet presAssocID="{B70AA824-F2EC-3840-8EE8-195E88D3AA25}" presName="level3hierChild" presStyleCnt="0"/>
      <dgm:spPr/>
    </dgm:pt>
  </dgm:ptLst>
  <dgm:cxnLst>
    <dgm:cxn modelId="{12AC6547-9EAA-1544-B206-43A18DB26313}" srcId="{88BC0644-4710-B14A-BFA0-C003F29E1FAA}" destId="{B4476A7F-10B2-BD4D-9159-ACDDEF32BFDC}" srcOrd="0" destOrd="0" parTransId="{1C186DFF-12A7-2B4C-A403-BEF8BF637AD4}" sibTransId="{5C4012AC-EDD5-9646-B289-ACD2121EE9C3}"/>
    <dgm:cxn modelId="{5695C838-4E36-6343-A327-4BF0EEF5B3C8}" type="presOf" srcId="{0880A59D-91E1-864B-9690-99FB663CE076}" destId="{DC9BF7A6-435B-9E46-A125-B42AB9A299FA}" srcOrd="1" destOrd="0" presId="urn:microsoft.com/office/officeart/2005/8/layout/hierarchy2"/>
    <dgm:cxn modelId="{2B2FFE9B-1982-4F44-BBBB-F5C483883AB8}" srcId="{98B5E812-FEEC-B44C-9ED6-6B1525A60144}" destId="{2BA49399-CD97-EF48-B2E5-FFA62CDAA213}" srcOrd="0" destOrd="0" parTransId="{30E76EA6-DF60-0944-ABB0-D927C958CA41}" sibTransId="{DFA058E9-ECD6-204C-AEA4-423698FC3BF9}"/>
    <dgm:cxn modelId="{7256C1B7-B970-CB43-B576-C52C2D74B758}" type="presOf" srcId="{B4476A7F-10B2-BD4D-9159-ACDDEF32BFDC}" destId="{8A8047B4-01B1-5248-8241-CEFA6ACEF31E}" srcOrd="0" destOrd="0" presId="urn:microsoft.com/office/officeart/2005/8/layout/hierarchy2"/>
    <dgm:cxn modelId="{1817E6E0-F200-4D47-9A66-FAF32EC3FB57}" srcId="{08CE568D-8D8C-864E-895C-6D528928B2C7}" destId="{428CFA9F-E0A1-CB43-8C02-C1D8C17BBFC2}" srcOrd="0" destOrd="0" parTransId="{BD607909-8326-8A49-AB3B-D0211E967D38}" sibTransId="{75577723-620B-9548-8FA2-A3A857943535}"/>
    <dgm:cxn modelId="{407D48D1-A6CC-334E-8DBC-472EE318C8ED}" type="presOf" srcId="{B70AA824-F2EC-3840-8EE8-195E88D3AA25}" destId="{579B3AFC-C6F1-2248-A6FE-643804B03858}" srcOrd="0" destOrd="0" presId="urn:microsoft.com/office/officeart/2005/8/layout/hierarchy2"/>
    <dgm:cxn modelId="{47C3F4AC-56A7-2D47-AE44-569DF324A730}" type="presOf" srcId="{69C8FBE9-5921-D440-878D-8CAE9D6E8E1C}" destId="{09F74516-FE44-6646-9AA2-5A2A288DC9CA}" srcOrd="1" destOrd="0" presId="urn:microsoft.com/office/officeart/2005/8/layout/hierarchy2"/>
    <dgm:cxn modelId="{729685A9-1722-F54C-AC15-A246E1C940CF}" type="presOf" srcId="{B89F5DF8-75F0-C14C-8907-D8FBF4E171A5}" destId="{BD6BDB26-341B-4043-90BF-E9A0106962BD}" srcOrd="0" destOrd="0" presId="urn:microsoft.com/office/officeart/2005/8/layout/hierarchy2"/>
    <dgm:cxn modelId="{13377F69-20FD-E647-ABB6-FA7B0ED32C8E}" type="presOf" srcId="{3FF95BA1-50EF-7346-8716-74787CFA0D9F}" destId="{209C86CE-88C4-5942-A6AF-08BDFE993C31}" srcOrd="0" destOrd="0" presId="urn:microsoft.com/office/officeart/2005/8/layout/hierarchy2"/>
    <dgm:cxn modelId="{66632531-15F0-1347-B0A3-D5345D30594B}" type="presOf" srcId="{BD607909-8326-8A49-AB3B-D0211E967D38}" destId="{07CB6F62-FC46-8C44-9E0A-DE62EA8551D8}" srcOrd="1" destOrd="0" presId="urn:microsoft.com/office/officeart/2005/8/layout/hierarchy2"/>
    <dgm:cxn modelId="{029F2D9E-4AAB-7C41-8B5F-8727BF08AF92}" srcId="{88BC0644-4710-B14A-BFA0-C003F29E1FAA}" destId="{A128DC2A-EE76-9045-90EE-3A1227014EA6}" srcOrd="1" destOrd="0" parTransId="{47CE7B35-F350-0E48-A8A5-9D249D732447}" sibTransId="{BC8F75C0-5405-BC4B-A197-2380C9755E68}"/>
    <dgm:cxn modelId="{5DBB65B4-B98C-3349-A5EA-A907174CB3C1}" srcId="{A128DC2A-EE76-9045-90EE-3A1227014EA6}" destId="{962964E3-1E6C-704F-851F-EC2CA81EB219}" srcOrd="0" destOrd="0" parTransId="{DF388D25-800B-024D-8F5D-86AE836247CA}" sibTransId="{3FBDCE94-F867-654F-A32D-35AD282407DE}"/>
    <dgm:cxn modelId="{11667DCC-FCDF-D346-A746-E35CAD356735}" type="presOf" srcId="{FAF41894-5DD9-0F41-AFF2-AF1AE620649C}" destId="{9191E3F3-C832-F64D-9B30-61C31A264188}" srcOrd="1" destOrd="0" presId="urn:microsoft.com/office/officeart/2005/8/layout/hierarchy2"/>
    <dgm:cxn modelId="{48798AEF-D52C-0446-A666-3B7C90C88E4E}" type="presOf" srcId="{A128DC2A-EE76-9045-90EE-3A1227014EA6}" destId="{6A270B9A-391C-3246-A9EF-4B392A2E263B}" srcOrd="0" destOrd="0" presId="urn:microsoft.com/office/officeart/2005/8/layout/hierarchy2"/>
    <dgm:cxn modelId="{7E60B87F-6D2F-D84B-83F6-F837CB913D24}" type="presOf" srcId="{1C186DFF-12A7-2B4C-A403-BEF8BF637AD4}" destId="{33A4127A-FDB5-4340-A1BC-DC0F6DAC0CE2}" srcOrd="0" destOrd="0" presId="urn:microsoft.com/office/officeart/2005/8/layout/hierarchy2"/>
    <dgm:cxn modelId="{48A8FD99-EC09-0D48-88C4-B623F615C6EA}" srcId="{6191E9FF-0B34-B84A-8BAC-6ACDE8B6419A}" destId="{E21ADD12-14E1-5F41-9E73-64A32ECDF61A}" srcOrd="0" destOrd="0" parTransId="{5EB34FD7-E3BD-074A-81F9-D0A55A7D15AC}" sibTransId="{23CAAE4D-B8EF-B84F-B59F-22CA577986AA}"/>
    <dgm:cxn modelId="{0121C41D-75B5-2E44-BB48-DFCE1BE668C1}" type="presOf" srcId="{5EB34FD7-E3BD-074A-81F9-D0A55A7D15AC}" destId="{FD7AB0B8-7EEE-E344-A38F-D35B3C59DEA9}" srcOrd="1" destOrd="0" presId="urn:microsoft.com/office/officeart/2005/8/layout/hierarchy2"/>
    <dgm:cxn modelId="{E8A27D5B-F383-1F47-A272-581F95F33A48}" srcId="{B4476A7F-10B2-BD4D-9159-ACDDEF32BFDC}" destId="{98B5E812-FEEC-B44C-9ED6-6B1525A60144}" srcOrd="0" destOrd="0" parTransId="{A53886D9-F415-7D41-8599-E955975AA3A7}" sibTransId="{7A737765-AD17-ED43-9E74-2E7080CFFC5B}"/>
    <dgm:cxn modelId="{6640245B-8E3D-A347-97D2-A34B22BB46DC}" type="presOf" srcId="{A7E34F02-9F33-3145-BAA4-8A4FA7F79CAB}" destId="{123C8800-9DD9-2740-9EF7-133DAC6EAAD0}" srcOrd="1" destOrd="0" presId="urn:microsoft.com/office/officeart/2005/8/layout/hierarchy2"/>
    <dgm:cxn modelId="{8122DC4F-8507-854E-AFC3-7FBF5E9B2E14}" type="presOf" srcId="{69C8FBE9-5921-D440-878D-8CAE9D6E8E1C}" destId="{47D77141-C67C-BD48-87DE-BD8509D8E027}" srcOrd="0" destOrd="0" presId="urn:microsoft.com/office/officeart/2005/8/layout/hierarchy2"/>
    <dgm:cxn modelId="{562E5CB5-C457-A845-908B-9779E847027C}" type="presOf" srcId="{6191E9FF-0B34-B84A-8BAC-6ACDE8B6419A}" destId="{6302BD1A-A022-6847-B030-1162CE8E7C34}" srcOrd="0" destOrd="0" presId="urn:microsoft.com/office/officeart/2005/8/layout/hierarchy2"/>
    <dgm:cxn modelId="{E09BFCF3-1756-3B48-BBF3-37BB24875314}" type="presOf" srcId="{428CFA9F-E0A1-CB43-8C02-C1D8C17BBFC2}" destId="{3C4EE06B-C4F9-0248-8CB6-DF4AC82A5259}" srcOrd="0" destOrd="0" presId="urn:microsoft.com/office/officeart/2005/8/layout/hierarchy2"/>
    <dgm:cxn modelId="{7F17C714-2869-E14A-B8EF-1EA2DE953FFE}" type="presOf" srcId="{DF388D25-800B-024D-8F5D-86AE836247CA}" destId="{319C6574-8253-6047-888E-21183EBFA23F}" srcOrd="1" destOrd="0" presId="urn:microsoft.com/office/officeart/2005/8/layout/hierarchy2"/>
    <dgm:cxn modelId="{69319C30-DAC4-5842-877C-40FC4E3629D5}" type="presOf" srcId="{88BC0644-4710-B14A-BFA0-C003F29E1FAA}" destId="{7B6DA366-F440-C743-A332-C2B56D2018EC}" srcOrd="0" destOrd="0" presId="urn:microsoft.com/office/officeart/2005/8/layout/hierarchy2"/>
    <dgm:cxn modelId="{4B558FF4-3D2E-534E-95EE-AB31B6F74425}" type="presOf" srcId="{A53886D9-F415-7D41-8599-E955975AA3A7}" destId="{6C562E50-2606-7049-8708-A5923F186296}" srcOrd="1" destOrd="0" presId="urn:microsoft.com/office/officeart/2005/8/layout/hierarchy2"/>
    <dgm:cxn modelId="{B60656E1-3EC6-9A4E-80EC-5A0044F84004}" srcId="{1D4580A8-99FC-7941-A20D-77C78917EAEC}" destId="{3D3D4D99-2720-9E42-A43C-EA87F7806E0C}" srcOrd="0" destOrd="0" parTransId="{A153F71F-5EDE-D044-ABDE-E79AC52E1E09}" sibTransId="{B87B819A-8568-C54D-BAEE-70B3BCE19B50}"/>
    <dgm:cxn modelId="{7A394182-542A-F541-AFFA-C076B4FF16DD}" type="presOf" srcId="{7E8AE02A-96B8-A945-87CB-E0D77EC3B619}" destId="{E47B6E1D-A62F-344C-AE1C-D00631ADE1A1}" srcOrd="0" destOrd="0" presId="urn:microsoft.com/office/officeart/2005/8/layout/hierarchy2"/>
    <dgm:cxn modelId="{8AF83670-00C9-4A45-98A6-27A8F1EE0642}" type="presOf" srcId="{A7E34F02-9F33-3145-BAA4-8A4FA7F79CAB}" destId="{9D49343A-F35C-DD49-9F3C-1C67BC973F62}" srcOrd="0" destOrd="0" presId="urn:microsoft.com/office/officeart/2005/8/layout/hierarchy2"/>
    <dgm:cxn modelId="{D7EE2304-2426-4B4F-96AC-09A48EA68BEA}" srcId="{08CE568D-8D8C-864E-895C-6D528928B2C7}" destId="{51D35C75-F587-D64F-A6A2-A54D8DC11968}" srcOrd="1" destOrd="0" parTransId="{B89F5DF8-75F0-C14C-8907-D8FBF4E171A5}" sibTransId="{AD88239A-3A5E-3742-9E43-BD672C2D0C62}"/>
    <dgm:cxn modelId="{6473C6BE-C9C0-A540-A8F8-515FA6F7A8EE}" type="presOf" srcId="{962964E3-1E6C-704F-851F-EC2CA81EB219}" destId="{FC9AAAE5-FCD9-A243-B697-6521284270DE}" srcOrd="0" destOrd="0" presId="urn:microsoft.com/office/officeart/2005/8/layout/hierarchy2"/>
    <dgm:cxn modelId="{071559FB-51E3-EF4C-814A-DE559106216A}" type="presOf" srcId="{BD607909-8326-8A49-AB3B-D0211E967D38}" destId="{8EAAE8BA-8A05-4E4C-BDD4-AE72EB43C0B7}" srcOrd="0" destOrd="0" presId="urn:microsoft.com/office/officeart/2005/8/layout/hierarchy2"/>
    <dgm:cxn modelId="{1908E678-ACCD-434B-898C-C497A5B31C82}" type="presOf" srcId="{FAF41894-5DD9-0F41-AFF2-AF1AE620649C}" destId="{9781405C-999B-EA4B-A99C-FB5836752C42}" srcOrd="0" destOrd="0" presId="urn:microsoft.com/office/officeart/2005/8/layout/hierarchy2"/>
    <dgm:cxn modelId="{8A7E7C77-AEF0-324B-940B-FE5C9BAC26F3}" type="presOf" srcId="{A53886D9-F415-7D41-8599-E955975AA3A7}" destId="{A5074600-DF33-854C-96F1-11C9B4DADCEC}" srcOrd="0" destOrd="0" presId="urn:microsoft.com/office/officeart/2005/8/layout/hierarchy2"/>
    <dgm:cxn modelId="{531E8E07-D02D-2341-B40B-EA80B7E1A60C}" type="presOf" srcId="{08CE568D-8D8C-864E-895C-6D528928B2C7}" destId="{043F985C-17DF-6C47-8D39-78E2FA978EA4}" srcOrd="0" destOrd="0" presId="urn:microsoft.com/office/officeart/2005/8/layout/hierarchy2"/>
    <dgm:cxn modelId="{29C9808D-D710-6143-B207-9BD38F2C5DB9}" type="presOf" srcId="{51D35C75-F587-D64F-A6A2-A54D8DC11968}" destId="{3C73D5BE-63E0-3F45-9BFB-A5C2D02BEDB5}" srcOrd="0" destOrd="0" presId="urn:microsoft.com/office/officeart/2005/8/layout/hierarchy2"/>
    <dgm:cxn modelId="{DF06C66F-F30C-2140-904B-17544EC51489}" type="presOf" srcId="{5EB34FD7-E3BD-074A-81F9-D0A55A7D15AC}" destId="{EBC37F26-C80A-1845-9271-91B8C7BAB5A9}" srcOrd="0" destOrd="0" presId="urn:microsoft.com/office/officeart/2005/8/layout/hierarchy2"/>
    <dgm:cxn modelId="{7FC41F85-60F2-614D-A911-04D32C0C1677}" type="presOf" srcId="{E21ADD12-14E1-5F41-9E73-64A32ECDF61A}" destId="{BDB76C4D-D562-1347-857D-1D5DFF6F679C}" srcOrd="0" destOrd="0" presId="urn:microsoft.com/office/officeart/2005/8/layout/hierarchy2"/>
    <dgm:cxn modelId="{E3DF2401-8FEE-7640-8C9C-A4925C263952}" type="presOf" srcId="{30E76EA6-DF60-0944-ABB0-D927C958CA41}" destId="{7099B9BF-2F55-A142-93B1-478555E98D43}" srcOrd="0" destOrd="0" presId="urn:microsoft.com/office/officeart/2005/8/layout/hierarchy2"/>
    <dgm:cxn modelId="{85A89910-98CE-A447-80F6-891AEFC32134}" type="presOf" srcId="{B89F5DF8-75F0-C14C-8907-D8FBF4E171A5}" destId="{EAEAC617-939F-AB49-A183-04CD28A9C53B}" srcOrd="1" destOrd="0" presId="urn:microsoft.com/office/officeart/2005/8/layout/hierarchy2"/>
    <dgm:cxn modelId="{194AFE35-3BC8-0044-87C9-36A9C111640A}" type="presOf" srcId="{3D3D4D99-2720-9E42-A43C-EA87F7806E0C}" destId="{AFD70BCF-B738-AD44-BF36-7600B8F3007E}" srcOrd="0" destOrd="0" presId="urn:microsoft.com/office/officeart/2005/8/layout/hierarchy2"/>
    <dgm:cxn modelId="{32630F48-E711-794B-AAE4-48874AC428D5}" srcId="{7E8AE02A-96B8-A945-87CB-E0D77EC3B619}" destId="{B70AA824-F2EC-3840-8EE8-195E88D3AA25}" srcOrd="0" destOrd="0" parTransId="{FAF41894-5DD9-0F41-AFF2-AF1AE620649C}" sibTransId="{51AB1700-7554-7C4D-AA5D-468B8CFFCFFA}"/>
    <dgm:cxn modelId="{6C9A3308-95E5-E24F-B23A-148104C8562D}" type="presOf" srcId="{47CE7B35-F350-0E48-A8A5-9D249D732447}" destId="{51E78CE8-32FC-374E-973F-4FE6D6807CD0}" srcOrd="0" destOrd="0" presId="urn:microsoft.com/office/officeart/2005/8/layout/hierarchy2"/>
    <dgm:cxn modelId="{863EF5BD-A2A3-B641-AB68-6929B132ECF7}" type="presOf" srcId="{1D4580A8-99FC-7941-A20D-77C78917EAEC}" destId="{50C463E2-8BA2-2F4B-912C-9E76F96A33F3}" srcOrd="0" destOrd="0" presId="urn:microsoft.com/office/officeart/2005/8/layout/hierarchy2"/>
    <dgm:cxn modelId="{64B2BBC9-4D74-BE48-A6AF-C60C626A91DF}" type="presOf" srcId="{3FF95BA1-50EF-7346-8716-74787CFA0D9F}" destId="{AD9932B7-F7FD-D041-945C-C6699F490F0A}" srcOrd="1" destOrd="0" presId="urn:microsoft.com/office/officeart/2005/8/layout/hierarchy2"/>
    <dgm:cxn modelId="{B5864404-9254-434B-982E-B1331F3E91BE}" srcId="{51D35C75-F587-D64F-A6A2-A54D8DC11968}" destId="{7E8AE02A-96B8-A945-87CB-E0D77EC3B619}" srcOrd="0" destOrd="0" parTransId="{A7E34F02-9F33-3145-BAA4-8A4FA7F79CAB}" sibTransId="{327519FB-10BC-A947-ABA5-BFF064A98575}"/>
    <dgm:cxn modelId="{07040CFE-04D4-B546-B917-94FFD259558E}" type="presOf" srcId="{2BA49399-CD97-EF48-B2E5-FFA62CDAA213}" destId="{3102D46C-6F40-4746-AA2B-14C3FD88FFF0}" srcOrd="0" destOrd="0" presId="urn:microsoft.com/office/officeart/2005/8/layout/hierarchy2"/>
    <dgm:cxn modelId="{403791BF-0456-FD49-8ED6-85EC7E73FC9B}" type="presOf" srcId="{98B5E812-FEEC-B44C-9ED6-6B1525A60144}" destId="{F4E02F4E-FF22-6C4C-B950-B3E52B40145E}" srcOrd="0" destOrd="0" presId="urn:microsoft.com/office/officeart/2005/8/layout/hierarchy2"/>
    <dgm:cxn modelId="{8E65BCC2-4A6C-9343-BA88-0A1A065F3D1C}" type="presOf" srcId="{47CE7B35-F350-0E48-A8A5-9D249D732447}" destId="{79288B04-1C0D-2F4D-9B01-16CB738EC58E}" srcOrd="1" destOrd="0" presId="urn:microsoft.com/office/officeart/2005/8/layout/hierarchy2"/>
    <dgm:cxn modelId="{BF473088-0979-4547-9DA1-85C438119704}" type="presOf" srcId="{30E76EA6-DF60-0944-ABB0-D927C958CA41}" destId="{AD562240-75B4-5D45-8714-30AFC661BBE1}" srcOrd="1" destOrd="0" presId="urn:microsoft.com/office/officeart/2005/8/layout/hierarchy2"/>
    <dgm:cxn modelId="{6195B9C9-937A-054C-8D05-FB053BF5CEB4}" type="presOf" srcId="{5C5EB9A3-9DC1-9341-ADB4-45418616B576}" destId="{240A99EC-7C41-B24E-B5A1-BBF13CBD0262}" srcOrd="0" destOrd="0" presId="urn:microsoft.com/office/officeart/2005/8/layout/hierarchy2"/>
    <dgm:cxn modelId="{99F0BC18-2408-D045-A8DE-E12BC82A4F2C}" srcId="{3D3D4D99-2720-9E42-A43C-EA87F7806E0C}" destId="{88BC0644-4710-B14A-BFA0-C003F29E1FAA}" srcOrd="0" destOrd="0" parTransId="{69C8FBE9-5921-D440-878D-8CAE9D6E8E1C}" sibTransId="{89EEA505-CE07-4C45-B58D-DA1980B9638A}"/>
    <dgm:cxn modelId="{23CFF931-C669-B346-9930-009FB515A5DA}" type="presOf" srcId="{6C30E1B4-7DFC-E344-ADDE-C732A532F866}" destId="{19FCF3DB-BC46-4D44-AF52-2EB59308C4C0}" srcOrd="0" destOrd="0" presId="urn:microsoft.com/office/officeart/2005/8/layout/hierarchy2"/>
    <dgm:cxn modelId="{8FE3FBE2-CE6C-EC49-AF75-D2119063C7AB}" type="presOf" srcId="{DF388D25-800B-024D-8F5D-86AE836247CA}" destId="{AC49A770-C1D7-E140-A9CF-C4BC4614E3BC}" srcOrd="0" destOrd="0" presId="urn:microsoft.com/office/officeart/2005/8/layout/hierarchy2"/>
    <dgm:cxn modelId="{245831F4-E5E4-6048-95A2-B5524E3170EA}" srcId="{962964E3-1E6C-704F-851F-EC2CA81EB219}" destId="{5C5EB9A3-9DC1-9341-ADB4-45418616B576}" srcOrd="0" destOrd="0" parTransId="{6C30E1B4-7DFC-E344-ADDE-C732A532F866}" sibTransId="{97E474CC-F1B3-2548-9DC9-136CFDDDAF0A}"/>
    <dgm:cxn modelId="{A242CF7B-66C8-4D47-B217-8B90064A603D}" srcId="{428CFA9F-E0A1-CB43-8C02-C1D8C17BBFC2}" destId="{6191E9FF-0B34-B84A-8BAC-6ACDE8B6419A}" srcOrd="0" destOrd="0" parTransId="{3FF95BA1-50EF-7346-8716-74787CFA0D9F}" sibTransId="{6BE8A82B-8888-2E41-AA1F-906373119127}"/>
    <dgm:cxn modelId="{D9D4A68A-4937-7545-A250-F8B793600010}" type="presOf" srcId="{0880A59D-91E1-864B-9690-99FB663CE076}" destId="{77CB688C-2EAA-E140-B3C1-42FF5DB8140A}" srcOrd="0" destOrd="0" presId="urn:microsoft.com/office/officeart/2005/8/layout/hierarchy2"/>
    <dgm:cxn modelId="{0269C4E2-5912-3E47-B349-C4ABD3F80E82}" type="presOf" srcId="{6C30E1B4-7DFC-E344-ADDE-C732A532F866}" destId="{8AF485DD-4832-7046-A160-8A868DD3CAEE}" srcOrd="1" destOrd="0" presId="urn:microsoft.com/office/officeart/2005/8/layout/hierarchy2"/>
    <dgm:cxn modelId="{2478B37F-58D5-AE4A-AE14-C537E8A7EF96}" type="presOf" srcId="{1C186DFF-12A7-2B4C-A403-BEF8BF637AD4}" destId="{BA433AA5-E754-FC4C-A787-9023AE89E650}" srcOrd="1" destOrd="0" presId="urn:microsoft.com/office/officeart/2005/8/layout/hierarchy2"/>
    <dgm:cxn modelId="{3A38ED74-B905-0040-85EB-D8F077A47DF2}" srcId="{3D3D4D99-2720-9E42-A43C-EA87F7806E0C}" destId="{08CE568D-8D8C-864E-895C-6D528928B2C7}" srcOrd="1" destOrd="0" parTransId="{0880A59D-91E1-864B-9690-99FB663CE076}" sibTransId="{9FCD9D91-FC68-DF45-922C-AFE8156AD79A}"/>
    <dgm:cxn modelId="{D95C51E9-8841-B743-881C-DFA955BEFFA0}" type="presParOf" srcId="{50C463E2-8BA2-2F4B-912C-9E76F96A33F3}" destId="{74023435-D7EC-234C-A135-4ABBB45AB57E}" srcOrd="0" destOrd="0" presId="urn:microsoft.com/office/officeart/2005/8/layout/hierarchy2"/>
    <dgm:cxn modelId="{F61E1663-DA33-2B48-A0C1-603D18BE807A}" type="presParOf" srcId="{74023435-D7EC-234C-A135-4ABBB45AB57E}" destId="{AFD70BCF-B738-AD44-BF36-7600B8F3007E}" srcOrd="0" destOrd="0" presId="urn:microsoft.com/office/officeart/2005/8/layout/hierarchy2"/>
    <dgm:cxn modelId="{8D5C8C11-B76B-FA4B-9663-447710AB5447}" type="presParOf" srcId="{74023435-D7EC-234C-A135-4ABBB45AB57E}" destId="{853C4F97-A73B-434C-8730-D68C4BF38B60}" srcOrd="1" destOrd="0" presId="urn:microsoft.com/office/officeart/2005/8/layout/hierarchy2"/>
    <dgm:cxn modelId="{5E923F96-0A93-E148-87AE-21E1E1744338}" type="presParOf" srcId="{853C4F97-A73B-434C-8730-D68C4BF38B60}" destId="{47D77141-C67C-BD48-87DE-BD8509D8E027}" srcOrd="0" destOrd="0" presId="urn:microsoft.com/office/officeart/2005/8/layout/hierarchy2"/>
    <dgm:cxn modelId="{F3336829-66AF-874B-B873-107018D27818}" type="presParOf" srcId="{47D77141-C67C-BD48-87DE-BD8509D8E027}" destId="{09F74516-FE44-6646-9AA2-5A2A288DC9CA}" srcOrd="0" destOrd="0" presId="urn:microsoft.com/office/officeart/2005/8/layout/hierarchy2"/>
    <dgm:cxn modelId="{399EA57F-48E1-C147-AB79-8470B6E264BA}" type="presParOf" srcId="{853C4F97-A73B-434C-8730-D68C4BF38B60}" destId="{B4A47EB7-DF40-214C-9F99-CCA1EAF8C5E7}" srcOrd="1" destOrd="0" presId="urn:microsoft.com/office/officeart/2005/8/layout/hierarchy2"/>
    <dgm:cxn modelId="{05AE1C2B-AC40-F546-BF60-12DC63552400}" type="presParOf" srcId="{B4A47EB7-DF40-214C-9F99-CCA1EAF8C5E7}" destId="{7B6DA366-F440-C743-A332-C2B56D2018EC}" srcOrd="0" destOrd="0" presId="urn:microsoft.com/office/officeart/2005/8/layout/hierarchy2"/>
    <dgm:cxn modelId="{08B868FC-3F93-D844-8761-1EAFE4C10895}" type="presParOf" srcId="{B4A47EB7-DF40-214C-9F99-CCA1EAF8C5E7}" destId="{9970FA2A-C9EF-7945-A7B8-072AB30F07FF}" srcOrd="1" destOrd="0" presId="urn:microsoft.com/office/officeart/2005/8/layout/hierarchy2"/>
    <dgm:cxn modelId="{3FD0CD3E-B8BB-7D4C-AA5B-3A80811902DE}" type="presParOf" srcId="{9970FA2A-C9EF-7945-A7B8-072AB30F07FF}" destId="{33A4127A-FDB5-4340-A1BC-DC0F6DAC0CE2}" srcOrd="0" destOrd="0" presId="urn:microsoft.com/office/officeart/2005/8/layout/hierarchy2"/>
    <dgm:cxn modelId="{B9986796-86ED-2848-9C0A-BAC8A088165D}" type="presParOf" srcId="{33A4127A-FDB5-4340-A1BC-DC0F6DAC0CE2}" destId="{BA433AA5-E754-FC4C-A787-9023AE89E650}" srcOrd="0" destOrd="0" presId="urn:microsoft.com/office/officeart/2005/8/layout/hierarchy2"/>
    <dgm:cxn modelId="{62B4A64B-BCDC-E347-94C6-186BEA974103}" type="presParOf" srcId="{9970FA2A-C9EF-7945-A7B8-072AB30F07FF}" destId="{CF022FC0-5839-734D-A142-09181A5E9FA2}" srcOrd="1" destOrd="0" presId="urn:microsoft.com/office/officeart/2005/8/layout/hierarchy2"/>
    <dgm:cxn modelId="{1C17EF27-7D61-DF42-A0D7-52332797EAAC}" type="presParOf" srcId="{CF022FC0-5839-734D-A142-09181A5E9FA2}" destId="{8A8047B4-01B1-5248-8241-CEFA6ACEF31E}" srcOrd="0" destOrd="0" presId="urn:microsoft.com/office/officeart/2005/8/layout/hierarchy2"/>
    <dgm:cxn modelId="{28EE69DD-ECEA-EC47-8B8F-1317342931ED}" type="presParOf" srcId="{CF022FC0-5839-734D-A142-09181A5E9FA2}" destId="{A1617DFF-D8A7-0943-ACC4-14FC3DD0CBF2}" srcOrd="1" destOrd="0" presId="urn:microsoft.com/office/officeart/2005/8/layout/hierarchy2"/>
    <dgm:cxn modelId="{5C9EB4D2-50CB-324A-BEA0-3CFC340557C4}" type="presParOf" srcId="{A1617DFF-D8A7-0943-ACC4-14FC3DD0CBF2}" destId="{A5074600-DF33-854C-96F1-11C9B4DADCEC}" srcOrd="0" destOrd="0" presId="urn:microsoft.com/office/officeart/2005/8/layout/hierarchy2"/>
    <dgm:cxn modelId="{EA78A30C-530F-AB45-8F1C-292C0E258B51}" type="presParOf" srcId="{A5074600-DF33-854C-96F1-11C9B4DADCEC}" destId="{6C562E50-2606-7049-8708-A5923F186296}" srcOrd="0" destOrd="0" presId="urn:microsoft.com/office/officeart/2005/8/layout/hierarchy2"/>
    <dgm:cxn modelId="{0C7CB8C5-A7F2-B047-9E15-AC8A120CFC3B}" type="presParOf" srcId="{A1617DFF-D8A7-0943-ACC4-14FC3DD0CBF2}" destId="{94F51BC5-1DA7-7D47-BDEF-274974D0FCDC}" srcOrd="1" destOrd="0" presId="urn:microsoft.com/office/officeart/2005/8/layout/hierarchy2"/>
    <dgm:cxn modelId="{8E6C616D-309E-2F48-B0A6-5906B76721C2}" type="presParOf" srcId="{94F51BC5-1DA7-7D47-BDEF-274974D0FCDC}" destId="{F4E02F4E-FF22-6C4C-B950-B3E52B40145E}" srcOrd="0" destOrd="0" presId="urn:microsoft.com/office/officeart/2005/8/layout/hierarchy2"/>
    <dgm:cxn modelId="{31ADAAE6-8D64-DB40-B865-3FF27CCF170A}" type="presParOf" srcId="{94F51BC5-1DA7-7D47-BDEF-274974D0FCDC}" destId="{E4ACA515-F641-3341-86B5-E67A2BF4A98A}" srcOrd="1" destOrd="0" presId="urn:microsoft.com/office/officeart/2005/8/layout/hierarchy2"/>
    <dgm:cxn modelId="{2DCE9152-F0C5-994C-A830-E8D244AE12F6}" type="presParOf" srcId="{E4ACA515-F641-3341-86B5-E67A2BF4A98A}" destId="{7099B9BF-2F55-A142-93B1-478555E98D43}" srcOrd="0" destOrd="0" presId="urn:microsoft.com/office/officeart/2005/8/layout/hierarchy2"/>
    <dgm:cxn modelId="{BD56AA56-CFE6-4E45-807A-B40782FEC242}" type="presParOf" srcId="{7099B9BF-2F55-A142-93B1-478555E98D43}" destId="{AD562240-75B4-5D45-8714-30AFC661BBE1}" srcOrd="0" destOrd="0" presId="urn:microsoft.com/office/officeart/2005/8/layout/hierarchy2"/>
    <dgm:cxn modelId="{AABE8239-08C0-7248-8590-422FD8D18CA1}" type="presParOf" srcId="{E4ACA515-F641-3341-86B5-E67A2BF4A98A}" destId="{B48B9155-59B7-9848-A898-1A8C75806353}" srcOrd="1" destOrd="0" presId="urn:microsoft.com/office/officeart/2005/8/layout/hierarchy2"/>
    <dgm:cxn modelId="{BF2D3EDB-6D99-624E-8966-71B929CAAD43}" type="presParOf" srcId="{B48B9155-59B7-9848-A898-1A8C75806353}" destId="{3102D46C-6F40-4746-AA2B-14C3FD88FFF0}" srcOrd="0" destOrd="0" presId="urn:microsoft.com/office/officeart/2005/8/layout/hierarchy2"/>
    <dgm:cxn modelId="{DDEDEB0B-B33C-7B4B-84B4-BE892046FFF6}" type="presParOf" srcId="{B48B9155-59B7-9848-A898-1A8C75806353}" destId="{2C556E8A-23E7-B94E-8A52-DB9905BD605E}" srcOrd="1" destOrd="0" presId="urn:microsoft.com/office/officeart/2005/8/layout/hierarchy2"/>
    <dgm:cxn modelId="{A0A5EF06-1771-C849-A4D7-FE3EBF8E57CF}" type="presParOf" srcId="{9970FA2A-C9EF-7945-A7B8-072AB30F07FF}" destId="{51E78CE8-32FC-374E-973F-4FE6D6807CD0}" srcOrd="2" destOrd="0" presId="urn:microsoft.com/office/officeart/2005/8/layout/hierarchy2"/>
    <dgm:cxn modelId="{DBBADA44-7D3F-CE40-9D52-082CB88A8051}" type="presParOf" srcId="{51E78CE8-32FC-374E-973F-4FE6D6807CD0}" destId="{79288B04-1C0D-2F4D-9B01-16CB738EC58E}" srcOrd="0" destOrd="0" presId="urn:microsoft.com/office/officeart/2005/8/layout/hierarchy2"/>
    <dgm:cxn modelId="{0199571D-45DE-3041-B010-2C33F0C90122}" type="presParOf" srcId="{9970FA2A-C9EF-7945-A7B8-072AB30F07FF}" destId="{CD27FBCE-FE47-744E-8601-90B42534413B}" srcOrd="3" destOrd="0" presId="urn:microsoft.com/office/officeart/2005/8/layout/hierarchy2"/>
    <dgm:cxn modelId="{A1A77FD6-B1E6-DA44-823C-479C0D8132BA}" type="presParOf" srcId="{CD27FBCE-FE47-744E-8601-90B42534413B}" destId="{6A270B9A-391C-3246-A9EF-4B392A2E263B}" srcOrd="0" destOrd="0" presId="urn:microsoft.com/office/officeart/2005/8/layout/hierarchy2"/>
    <dgm:cxn modelId="{24677371-4EFC-5D4F-AD55-CFDA01A0D2DF}" type="presParOf" srcId="{CD27FBCE-FE47-744E-8601-90B42534413B}" destId="{B6B06404-7D31-4F4C-8B88-95952CC5C4D6}" srcOrd="1" destOrd="0" presId="urn:microsoft.com/office/officeart/2005/8/layout/hierarchy2"/>
    <dgm:cxn modelId="{1C352245-0BA7-A64E-B357-B5B6F793A0E6}" type="presParOf" srcId="{B6B06404-7D31-4F4C-8B88-95952CC5C4D6}" destId="{AC49A770-C1D7-E140-A9CF-C4BC4614E3BC}" srcOrd="0" destOrd="0" presId="urn:microsoft.com/office/officeart/2005/8/layout/hierarchy2"/>
    <dgm:cxn modelId="{59D9678F-1BBE-7449-8BFA-C3EF3F2B4DCF}" type="presParOf" srcId="{AC49A770-C1D7-E140-A9CF-C4BC4614E3BC}" destId="{319C6574-8253-6047-888E-21183EBFA23F}" srcOrd="0" destOrd="0" presId="urn:microsoft.com/office/officeart/2005/8/layout/hierarchy2"/>
    <dgm:cxn modelId="{88158123-933B-FA47-9723-5A48DDCC63B0}" type="presParOf" srcId="{B6B06404-7D31-4F4C-8B88-95952CC5C4D6}" destId="{455B6C2D-B920-2C4E-A475-9F5CE01F9DD6}" srcOrd="1" destOrd="0" presId="urn:microsoft.com/office/officeart/2005/8/layout/hierarchy2"/>
    <dgm:cxn modelId="{02176B33-6EB1-AF4E-8E65-B8273141D20E}" type="presParOf" srcId="{455B6C2D-B920-2C4E-A475-9F5CE01F9DD6}" destId="{FC9AAAE5-FCD9-A243-B697-6521284270DE}" srcOrd="0" destOrd="0" presId="urn:microsoft.com/office/officeart/2005/8/layout/hierarchy2"/>
    <dgm:cxn modelId="{61D4962A-EB2D-AE48-97E9-87595436E9A0}" type="presParOf" srcId="{455B6C2D-B920-2C4E-A475-9F5CE01F9DD6}" destId="{519B87D9-133E-F944-9472-A883BAB3ED65}" srcOrd="1" destOrd="0" presId="urn:microsoft.com/office/officeart/2005/8/layout/hierarchy2"/>
    <dgm:cxn modelId="{3084CF4F-8237-2747-BFD9-706D565BAAA6}" type="presParOf" srcId="{519B87D9-133E-F944-9472-A883BAB3ED65}" destId="{19FCF3DB-BC46-4D44-AF52-2EB59308C4C0}" srcOrd="0" destOrd="0" presId="urn:microsoft.com/office/officeart/2005/8/layout/hierarchy2"/>
    <dgm:cxn modelId="{976FC7D6-6D98-5944-9789-9F942BB0F326}" type="presParOf" srcId="{19FCF3DB-BC46-4D44-AF52-2EB59308C4C0}" destId="{8AF485DD-4832-7046-A160-8A868DD3CAEE}" srcOrd="0" destOrd="0" presId="urn:microsoft.com/office/officeart/2005/8/layout/hierarchy2"/>
    <dgm:cxn modelId="{BCD8D34D-0D2E-0640-AE77-B694C2781693}" type="presParOf" srcId="{519B87D9-133E-F944-9472-A883BAB3ED65}" destId="{9ADEA8C8-04AB-6046-AB04-0D5F359C40EC}" srcOrd="1" destOrd="0" presId="urn:microsoft.com/office/officeart/2005/8/layout/hierarchy2"/>
    <dgm:cxn modelId="{2459AABA-E65B-9143-ADC5-211963EF53CF}" type="presParOf" srcId="{9ADEA8C8-04AB-6046-AB04-0D5F359C40EC}" destId="{240A99EC-7C41-B24E-B5A1-BBF13CBD0262}" srcOrd="0" destOrd="0" presId="urn:microsoft.com/office/officeart/2005/8/layout/hierarchy2"/>
    <dgm:cxn modelId="{E7AC63A0-C0F6-B344-A0B1-39C16EB5F1A0}" type="presParOf" srcId="{9ADEA8C8-04AB-6046-AB04-0D5F359C40EC}" destId="{F96DB6BB-90C6-2945-AB7C-5C3BB51CEB14}" srcOrd="1" destOrd="0" presId="urn:microsoft.com/office/officeart/2005/8/layout/hierarchy2"/>
    <dgm:cxn modelId="{09B2DA64-8B81-A84A-99D5-5C72C5D6D9CC}" type="presParOf" srcId="{853C4F97-A73B-434C-8730-D68C4BF38B60}" destId="{77CB688C-2EAA-E140-B3C1-42FF5DB8140A}" srcOrd="2" destOrd="0" presId="urn:microsoft.com/office/officeart/2005/8/layout/hierarchy2"/>
    <dgm:cxn modelId="{23ACE1A7-CB8A-2F4C-9F5D-A6BDED61BADB}" type="presParOf" srcId="{77CB688C-2EAA-E140-B3C1-42FF5DB8140A}" destId="{DC9BF7A6-435B-9E46-A125-B42AB9A299FA}" srcOrd="0" destOrd="0" presId="urn:microsoft.com/office/officeart/2005/8/layout/hierarchy2"/>
    <dgm:cxn modelId="{433AFF8D-5C0A-0E4E-8670-497EB86B8916}" type="presParOf" srcId="{853C4F97-A73B-434C-8730-D68C4BF38B60}" destId="{C7D96C4D-B379-AE4F-95C3-7A8B770BB6B2}" srcOrd="3" destOrd="0" presId="urn:microsoft.com/office/officeart/2005/8/layout/hierarchy2"/>
    <dgm:cxn modelId="{9BB6E7CA-1A02-0E45-94FE-083C49EE2B56}" type="presParOf" srcId="{C7D96C4D-B379-AE4F-95C3-7A8B770BB6B2}" destId="{043F985C-17DF-6C47-8D39-78E2FA978EA4}" srcOrd="0" destOrd="0" presId="urn:microsoft.com/office/officeart/2005/8/layout/hierarchy2"/>
    <dgm:cxn modelId="{20865E5A-7A40-C347-8F0E-50A47227BE58}" type="presParOf" srcId="{C7D96C4D-B379-AE4F-95C3-7A8B770BB6B2}" destId="{D877714F-650C-4943-8FA4-7E4FE908374E}" srcOrd="1" destOrd="0" presId="urn:microsoft.com/office/officeart/2005/8/layout/hierarchy2"/>
    <dgm:cxn modelId="{74108094-B373-B048-B335-A3D8917DC103}" type="presParOf" srcId="{D877714F-650C-4943-8FA4-7E4FE908374E}" destId="{8EAAE8BA-8A05-4E4C-BDD4-AE72EB43C0B7}" srcOrd="0" destOrd="0" presId="urn:microsoft.com/office/officeart/2005/8/layout/hierarchy2"/>
    <dgm:cxn modelId="{F5457CBC-13E6-1C48-9A88-623C3D204AC7}" type="presParOf" srcId="{8EAAE8BA-8A05-4E4C-BDD4-AE72EB43C0B7}" destId="{07CB6F62-FC46-8C44-9E0A-DE62EA8551D8}" srcOrd="0" destOrd="0" presId="urn:microsoft.com/office/officeart/2005/8/layout/hierarchy2"/>
    <dgm:cxn modelId="{153C28B4-3E46-0B4D-9103-1263EBB92386}" type="presParOf" srcId="{D877714F-650C-4943-8FA4-7E4FE908374E}" destId="{6A18E743-BE28-7547-8805-D37CA15D7076}" srcOrd="1" destOrd="0" presId="urn:microsoft.com/office/officeart/2005/8/layout/hierarchy2"/>
    <dgm:cxn modelId="{C22D2A96-C9A6-F14B-A54B-E3ABCA5BB39D}" type="presParOf" srcId="{6A18E743-BE28-7547-8805-D37CA15D7076}" destId="{3C4EE06B-C4F9-0248-8CB6-DF4AC82A5259}" srcOrd="0" destOrd="0" presId="urn:microsoft.com/office/officeart/2005/8/layout/hierarchy2"/>
    <dgm:cxn modelId="{39C6FFCD-5C0A-6446-86BB-B3C39F6DB93C}" type="presParOf" srcId="{6A18E743-BE28-7547-8805-D37CA15D7076}" destId="{EA04FD20-E552-0448-9CAC-A613064ECBF4}" srcOrd="1" destOrd="0" presId="urn:microsoft.com/office/officeart/2005/8/layout/hierarchy2"/>
    <dgm:cxn modelId="{A1044BDC-F6A0-D143-8BA6-74DADE8DBF78}" type="presParOf" srcId="{EA04FD20-E552-0448-9CAC-A613064ECBF4}" destId="{209C86CE-88C4-5942-A6AF-08BDFE993C31}" srcOrd="0" destOrd="0" presId="urn:microsoft.com/office/officeart/2005/8/layout/hierarchy2"/>
    <dgm:cxn modelId="{68A2D42B-597D-E649-8161-E695C805F8B1}" type="presParOf" srcId="{209C86CE-88C4-5942-A6AF-08BDFE993C31}" destId="{AD9932B7-F7FD-D041-945C-C6699F490F0A}" srcOrd="0" destOrd="0" presId="urn:microsoft.com/office/officeart/2005/8/layout/hierarchy2"/>
    <dgm:cxn modelId="{2E157239-7766-4645-9DC2-D75C29C148B2}" type="presParOf" srcId="{EA04FD20-E552-0448-9CAC-A613064ECBF4}" destId="{FA0758E6-6693-304D-AE37-10FD90DE1372}" srcOrd="1" destOrd="0" presId="urn:microsoft.com/office/officeart/2005/8/layout/hierarchy2"/>
    <dgm:cxn modelId="{D65680EE-7654-FE44-95A1-C0AADF5F75E7}" type="presParOf" srcId="{FA0758E6-6693-304D-AE37-10FD90DE1372}" destId="{6302BD1A-A022-6847-B030-1162CE8E7C34}" srcOrd="0" destOrd="0" presId="urn:microsoft.com/office/officeart/2005/8/layout/hierarchy2"/>
    <dgm:cxn modelId="{6360CD8D-6560-DD40-959D-E3A1B421C0AE}" type="presParOf" srcId="{FA0758E6-6693-304D-AE37-10FD90DE1372}" destId="{1F3477B1-8412-3644-8ABF-0B3A7D6486E7}" srcOrd="1" destOrd="0" presId="urn:microsoft.com/office/officeart/2005/8/layout/hierarchy2"/>
    <dgm:cxn modelId="{65CD0693-DC37-6A4F-9194-FF20E70EB33F}" type="presParOf" srcId="{1F3477B1-8412-3644-8ABF-0B3A7D6486E7}" destId="{EBC37F26-C80A-1845-9271-91B8C7BAB5A9}" srcOrd="0" destOrd="0" presId="urn:microsoft.com/office/officeart/2005/8/layout/hierarchy2"/>
    <dgm:cxn modelId="{2965F2F7-6CE3-DB42-9DED-B61B22DCBCB8}" type="presParOf" srcId="{EBC37F26-C80A-1845-9271-91B8C7BAB5A9}" destId="{FD7AB0B8-7EEE-E344-A38F-D35B3C59DEA9}" srcOrd="0" destOrd="0" presId="urn:microsoft.com/office/officeart/2005/8/layout/hierarchy2"/>
    <dgm:cxn modelId="{61828A78-D0B0-F44D-877E-226872C276EC}" type="presParOf" srcId="{1F3477B1-8412-3644-8ABF-0B3A7D6486E7}" destId="{C28C4361-39BE-884A-8B97-DF2996D42D38}" srcOrd="1" destOrd="0" presId="urn:microsoft.com/office/officeart/2005/8/layout/hierarchy2"/>
    <dgm:cxn modelId="{B364C832-803E-FC4B-94A5-CF387662BC0F}" type="presParOf" srcId="{C28C4361-39BE-884A-8B97-DF2996D42D38}" destId="{BDB76C4D-D562-1347-857D-1D5DFF6F679C}" srcOrd="0" destOrd="0" presId="urn:microsoft.com/office/officeart/2005/8/layout/hierarchy2"/>
    <dgm:cxn modelId="{DB0C2F59-781B-6B44-89D6-7C32DE89ECC4}" type="presParOf" srcId="{C28C4361-39BE-884A-8B97-DF2996D42D38}" destId="{6749E189-902F-7B4C-ABE7-403761ECDDC7}" srcOrd="1" destOrd="0" presId="urn:microsoft.com/office/officeart/2005/8/layout/hierarchy2"/>
    <dgm:cxn modelId="{ED2717CC-127D-6149-B1F7-071D72C74A7B}" type="presParOf" srcId="{D877714F-650C-4943-8FA4-7E4FE908374E}" destId="{BD6BDB26-341B-4043-90BF-E9A0106962BD}" srcOrd="2" destOrd="0" presId="urn:microsoft.com/office/officeart/2005/8/layout/hierarchy2"/>
    <dgm:cxn modelId="{AD179994-CBA7-F643-BFCE-2A4035F91E48}" type="presParOf" srcId="{BD6BDB26-341B-4043-90BF-E9A0106962BD}" destId="{EAEAC617-939F-AB49-A183-04CD28A9C53B}" srcOrd="0" destOrd="0" presId="urn:microsoft.com/office/officeart/2005/8/layout/hierarchy2"/>
    <dgm:cxn modelId="{A0963643-1FB1-0C45-91C2-C5E3708BFB58}" type="presParOf" srcId="{D877714F-650C-4943-8FA4-7E4FE908374E}" destId="{0FC7CEF2-ACC0-B84B-8334-F555EB8DB3B9}" srcOrd="3" destOrd="0" presId="urn:microsoft.com/office/officeart/2005/8/layout/hierarchy2"/>
    <dgm:cxn modelId="{5DAA38FA-29E7-2B48-B4C9-60C833537887}" type="presParOf" srcId="{0FC7CEF2-ACC0-B84B-8334-F555EB8DB3B9}" destId="{3C73D5BE-63E0-3F45-9BFB-A5C2D02BEDB5}" srcOrd="0" destOrd="0" presId="urn:microsoft.com/office/officeart/2005/8/layout/hierarchy2"/>
    <dgm:cxn modelId="{0C2412C6-55BC-5F47-ACFF-6781660E406D}" type="presParOf" srcId="{0FC7CEF2-ACC0-B84B-8334-F555EB8DB3B9}" destId="{B1DAC018-AFA7-614B-9FFA-3B8274832F9B}" srcOrd="1" destOrd="0" presId="urn:microsoft.com/office/officeart/2005/8/layout/hierarchy2"/>
    <dgm:cxn modelId="{7C540AA5-4DF2-EE4C-9998-BED73465FFB4}" type="presParOf" srcId="{B1DAC018-AFA7-614B-9FFA-3B8274832F9B}" destId="{9D49343A-F35C-DD49-9F3C-1C67BC973F62}" srcOrd="0" destOrd="0" presId="urn:microsoft.com/office/officeart/2005/8/layout/hierarchy2"/>
    <dgm:cxn modelId="{B5E7C04A-DF01-DD44-A72E-56BEA33C59D4}" type="presParOf" srcId="{9D49343A-F35C-DD49-9F3C-1C67BC973F62}" destId="{123C8800-9DD9-2740-9EF7-133DAC6EAAD0}" srcOrd="0" destOrd="0" presId="urn:microsoft.com/office/officeart/2005/8/layout/hierarchy2"/>
    <dgm:cxn modelId="{EE35E78B-DD2A-BF40-B844-0E70D69EC5C4}" type="presParOf" srcId="{B1DAC018-AFA7-614B-9FFA-3B8274832F9B}" destId="{83866C13-D19A-8845-833F-9B40C9EF5C29}" srcOrd="1" destOrd="0" presId="urn:microsoft.com/office/officeart/2005/8/layout/hierarchy2"/>
    <dgm:cxn modelId="{8F61DF45-7536-5B4E-898B-D1AADB64061B}" type="presParOf" srcId="{83866C13-D19A-8845-833F-9B40C9EF5C29}" destId="{E47B6E1D-A62F-344C-AE1C-D00631ADE1A1}" srcOrd="0" destOrd="0" presId="urn:microsoft.com/office/officeart/2005/8/layout/hierarchy2"/>
    <dgm:cxn modelId="{3B46BD6D-A1EA-804B-80ED-51767C608EF1}" type="presParOf" srcId="{83866C13-D19A-8845-833F-9B40C9EF5C29}" destId="{2D214C33-AB42-AA4B-86EA-F2B4FC1B0806}" srcOrd="1" destOrd="0" presId="urn:microsoft.com/office/officeart/2005/8/layout/hierarchy2"/>
    <dgm:cxn modelId="{BAF5A7AC-0FCF-1846-A869-CEB2BB7AC912}" type="presParOf" srcId="{2D214C33-AB42-AA4B-86EA-F2B4FC1B0806}" destId="{9781405C-999B-EA4B-A99C-FB5836752C42}" srcOrd="0" destOrd="0" presId="urn:microsoft.com/office/officeart/2005/8/layout/hierarchy2"/>
    <dgm:cxn modelId="{4A192F5F-D434-0C45-AFF7-C868D276A911}" type="presParOf" srcId="{9781405C-999B-EA4B-A99C-FB5836752C42}" destId="{9191E3F3-C832-F64D-9B30-61C31A264188}" srcOrd="0" destOrd="0" presId="urn:microsoft.com/office/officeart/2005/8/layout/hierarchy2"/>
    <dgm:cxn modelId="{7AEA98CC-B475-9847-95FF-E9874DEBBAB9}" type="presParOf" srcId="{2D214C33-AB42-AA4B-86EA-F2B4FC1B0806}" destId="{271CF252-57F4-3C48-9C78-8BA0D1AFAE0E}" srcOrd="1" destOrd="0" presId="urn:microsoft.com/office/officeart/2005/8/layout/hierarchy2"/>
    <dgm:cxn modelId="{FC45A0C2-AFC1-7749-A13E-C1DADF3EE9C0}" type="presParOf" srcId="{271CF252-57F4-3C48-9C78-8BA0D1AFAE0E}" destId="{579B3AFC-C6F1-2248-A6FE-643804B03858}" srcOrd="0" destOrd="0" presId="urn:microsoft.com/office/officeart/2005/8/layout/hierarchy2"/>
    <dgm:cxn modelId="{AB15782B-819B-4D4B-8CCF-3B8F7F4C70B3}" type="presParOf" srcId="{271CF252-57F4-3C48-9C78-8BA0D1AFAE0E}" destId="{7C70B5B9-E4F7-E74C-982B-E5BDD853B6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simple3" qsCatId="simple" csTypeId="urn:microsoft.com/office/officeart/2005/8/colors/accent3_4" csCatId="accent3" phldr="1"/>
      <dgm:spPr/>
    </dgm:pt>
    <dgm:pt modelId="{A291DFA8-5A91-584F-ABC9-B9503879834E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счет 205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Деньги!!!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Аренда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 custLinFactNeighborX="-18657" custLinFactNeighborY="1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C8171-0295-F242-B89A-5BB8F7B26CB0}" type="presOf" srcId="{A291DFA8-5A91-584F-ABC9-B9503879834E}" destId="{ACD80D01-E070-5E4C-8DEC-7C30B2368F4D}" srcOrd="0" destOrd="0" presId="urn:microsoft.com/office/officeart/2005/8/layout/chevron1"/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48A1740A-0D72-214D-888A-68D7E15A6774}" type="presOf" srcId="{8BB00018-60D3-934E-987F-8A112151F0BA}" destId="{1F800A95-8F38-0D4D-9795-EA4E20EEB5CF}" srcOrd="0" destOrd="0" presId="urn:microsoft.com/office/officeart/2005/8/layout/chevron1"/>
    <dgm:cxn modelId="{B2C5041A-2DC4-F047-AE2F-8F0C0F8D048E}" type="presOf" srcId="{34C41145-BD27-2349-B470-57D5F2C1CC77}" destId="{76B1A636-301F-564E-A7A8-A5443028A752}" srcOrd="0" destOrd="0" presId="urn:microsoft.com/office/officeart/2005/8/layout/chevron1"/>
    <dgm:cxn modelId="{5EB483F4-23AE-0243-8550-03F33B032780}" type="presOf" srcId="{BB2AE65D-6356-5349-A2C4-E4D240EB5351}" destId="{63478070-9B76-5447-A311-68D0A0B76588}" srcOrd="0" destOrd="0" presId="urn:microsoft.com/office/officeart/2005/8/layout/chevron1"/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2EEA3FE9-31AF-E247-8822-F36815C59227}" type="presParOf" srcId="{63478070-9B76-5447-A311-68D0A0B76588}" destId="{ACD80D01-E070-5E4C-8DEC-7C30B2368F4D}" srcOrd="0" destOrd="0" presId="urn:microsoft.com/office/officeart/2005/8/layout/chevron1"/>
    <dgm:cxn modelId="{8445568F-19D4-8F48-A156-3DDBB4512740}" type="presParOf" srcId="{63478070-9B76-5447-A311-68D0A0B76588}" destId="{C8B54528-1A5E-254C-9327-AE2680828690}" srcOrd="1" destOrd="0" presId="urn:microsoft.com/office/officeart/2005/8/layout/chevron1"/>
    <dgm:cxn modelId="{DEEB8491-7413-044F-981E-ED3C406546C4}" type="presParOf" srcId="{63478070-9B76-5447-A311-68D0A0B76588}" destId="{1F800A95-8F38-0D4D-9795-EA4E20EEB5CF}" srcOrd="2" destOrd="0" presId="urn:microsoft.com/office/officeart/2005/8/layout/chevron1"/>
    <dgm:cxn modelId="{6CE3ECA0-88E0-0548-9850-047AD4409052}" type="presParOf" srcId="{63478070-9B76-5447-A311-68D0A0B76588}" destId="{8761AF1F-9CD7-994D-A21D-9299EC407288}" srcOrd="3" destOrd="0" presId="urn:microsoft.com/office/officeart/2005/8/layout/chevron1"/>
    <dgm:cxn modelId="{CF5DC8EA-A1C0-7347-A937-338319033F2B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simple3" qsCatId="simple" csTypeId="urn:microsoft.com/office/officeart/2005/8/colors/accent1_4" csCatId="accent1" phldr="1"/>
      <dgm:spPr/>
    </dgm:pt>
    <dgm:pt modelId="{A291DFA8-5A91-584F-ABC9-B9503879834E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счет 210.05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/>
      <dgm:spPr/>
      <dgm:t>
        <a:bodyPr/>
        <a:lstStyle/>
        <a:p>
          <a:pPr marL="12700" indent="0">
            <a:tabLst/>
          </a:pPr>
          <a:r>
            <a:rPr lang="ru-RU" sz="2700" b="1" smtClean="0">
              <a:latin typeface="Bookman Old Style" charset="0"/>
              <a:ea typeface="Bookman Old Style" charset="0"/>
              <a:cs typeface="Bookman Old Style" charset="0"/>
            </a:rPr>
            <a:t>Расчеты</a:t>
          </a:r>
          <a:r>
            <a:rPr lang="ru-RU" sz="2800" b="1" smtClean="0">
              <a:latin typeface="Bookman Old Style" charset="0"/>
              <a:ea typeface="Bookman Old Style" charset="0"/>
              <a:cs typeface="Bookman Old Style" charset="0"/>
            </a:rPr>
            <a:t> !!!</a:t>
          </a:r>
          <a:endParaRPr lang="ru-RU" sz="28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/>
      <dgm:spPr/>
      <dgm:t>
        <a:bodyPr/>
        <a:lstStyle/>
        <a:p>
          <a:r>
            <a:rPr lang="ru-RU" sz="2600" b="1" smtClean="0">
              <a:latin typeface="Bookman Old Style" charset="0"/>
              <a:ea typeface="Bookman Old Style" charset="0"/>
              <a:cs typeface="Bookman Old Style" charset="0"/>
            </a:rPr>
            <a:t>Безвозм пользов</a:t>
          </a:r>
          <a:endParaRPr lang="ru-RU" sz="26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 custLinFactNeighborX="27939" custLinFactNeighborY="-2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B17F2-3B0F-AF42-8ED1-03B5B5FC4671}" type="presOf" srcId="{BB2AE65D-6356-5349-A2C4-E4D240EB5351}" destId="{63478070-9B76-5447-A311-68D0A0B76588}" srcOrd="0" destOrd="0" presId="urn:microsoft.com/office/officeart/2005/8/layout/chevron1"/>
    <dgm:cxn modelId="{40F77268-341B-2140-9541-B041AC067671}" type="presOf" srcId="{8BB00018-60D3-934E-987F-8A112151F0BA}" destId="{1F800A95-8F38-0D4D-9795-EA4E20EEB5CF}" srcOrd="0" destOrd="0" presId="urn:microsoft.com/office/officeart/2005/8/layout/chevron1"/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17321B23-9CE5-ED47-A7F1-B3AAB3B46841}" type="presOf" srcId="{34C41145-BD27-2349-B470-57D5F2C1CC77}" destId="{76B1A636-301F-564E-A7A8-A5443028A752}" srcOrd="0" destOrd="0" presId="urn:microsoft.com/office/officeart/2005/8/layout/chevron1"/>
    <dgm:cxn modelId="{14D413B5-81B6-FE4E-987F-CCE1F66FD8AC}" type="presOf" srcId="{A291DFA8-5A91-584F-ABC9-B9503879834E}" destId="{ACD80D01-E070-5E4C-8DEC-7C30B2368F4D}" srcOrd="0" destOrd="0" presId="urn:microsoft.com/office/officeart/2005/8/layout/chevron1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65FBC6AA-832F-D84C-8E5E-3D9ED03437FB}" type="presParOf" srcId="{63478070-9B76-5447-A311-68D0A0B76588}" destId="{ACD80D01-E070-5E4C-8DEC-7C30B2368F4D}" srcOrd="0" destOrd="0" presId="urn:microsoft.com/office/officeart/2005/8/layout/chevron1"/>
    <dgm:cxn modelId="{47AACBC3-4DD6-C849-9E31-75586FB9E900}" type="presParOf" srcId="{63478070-9B76-5447-A311-68D0A0B76588}" destId="{C8B54528-1A5E-254C-9327-AE2680828690}" srcOrd="1" destOrd="0" presId="urn:microsoft.com/office/officeart/2005/8/layout/chevron1"/>
    <dgm:cxn modelId="{CC08B64B-B421-9B49-AF25-D2DC9C6D0717}" type="presParOf" srcId="{63478070-9B76-5447-A311-68D0A0B76588}" destId="{1F800A95-8F38-0D4D-9795-EA4E20EEB5CF}" srcOrd="2" destOrd="0" presId="urn:microsoft.com/office/officeart/2005/8/layout/chevron1"/>
    <dgm:cxn modelId="{B6EAC081-C402-7C49-AE63-483E10D8FC71}" type="presParOf" srcId="{63478070-9B76-5447-A311-68D0A0B76588}" destId="{8761AF1F-9CD7-994D-A21D-9299EC407288}" srcOrd="3" destOrd="0" presId="urn:microsoft.com/office/officeart/2005/8/layout/chevron1"/>
    <dgm:cxn modelId="{A772E0CA-F620-F14B-AF6A-A46CF4C93A9A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C743A1-B29A-2849-9E8C-E4CBC38FF8FD}" type="doc">
      <dgm:prSet loTypeId="urn:microsoft.com/office/officeart/2005/8/layout/hierarchy3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98EF5A9-F6CD-7A43-824C-1FEF20A7DDF8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150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C52CC57-3E73-114C-A5AB-4114C401B2F4}" type="parTrans" cxnId="{78ED632C-9524-9041-8E5A-F9415D30494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A944E00-30A6-F347-8634-0AED1731FB62}" type="sibTrans" cxnId="{78ED632C-9524-9041-8E5A-F9415D30494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3B4F10B-D778-184D-97DF-F05B6E9E3D07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2B709B6-0787-B144-B787-5D5CE73362FF}" type="parTrans" cxnId="{0610300D-E65F-294F-8655-B20393191C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FF445C2-969D-5241-B090-DA240AF79917}" type="sibTrans" cxnId="{0610300D-E65F-294F-8655-B20393191C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501F042-1BB2-3741-A9E2-66B4883334F5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0358097-FCEE-7C4A-B582-4E2D45775240}" type="parTrans" cxnId="{9D85CE03-1D85-3E47-ABB0-59A70499F64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7F7E299-388D-7E4F-9D0B-344D731B07D6}" type="sibTrans" cxnId="{9D85CE03-1D85-3E47-ABB0-59A70499F64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C652AD-B164-2445-BB50-5F0140A04A95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160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A299F6E-99D0-1A4A-98A4-9B641BF678BE}" type="parTrans" cxnId="{F2F50CC1-F3FB-1448-9BFE-78BFF17523C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E755C00-4F44-A842-9E72-DAC00B156ADD}" type="sibTrans" cxnId="{F2F50CC1-F3FB-1448-9BFE-78BFF17523C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A6077D1-6FB6-1245-AF9A-E29D7F67B8FF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2121DB1D-94D9-1E4D-9785-81B32F543828}" type="parTrans" cxnId="{4D5697F3-3117-1A41-A811-DD086E68B37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84C05F1-D697-9049-BECA-EB8998881EDD}" type="sibTrans" cxnId="{4D5697F3-3117-1A41-A811-DD086E68B37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1E18C5-7845-F746-9285-C43DDCAF6970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3178092-4637-D945-828B-C59F4A673FEC}" type="parTrans" cxnId="{6F201B46-CE59-9E40-9CD8-06A2670C771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F269EB0-29FA-0F40-B0C8-737A4574DB46}" type="sibTrans" cxnId="{6F201B46-CE59-9E40-9CD8-06A2670C771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2D83BA9-8594-8C47-B9BC-8D04C342638E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Текущий характер</a:t>
          </a:r>
        </a:p>
      </dgm:t>
    </dgm:pt>
    <dgm:pt modelId="{F995CB77-394D-2E47-9A12-5AE917EA3665}" type="parTrans" cxnId="{6D22A905-71BF-6143-8348-FC88A439841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EBB5CD7-11EF-E24C-9E73-053E6F4A6066}" type="sibTrans" cxnId="{6D22A905-71BF-6143-8348-FC88A439841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1E47AF6-9A52-B04B-AC3F-75649DD9EB21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Капитальный характер</a:t>
          </a:r>
        </a:p>
      </dgm:t>
    </dgm:pt>
    <dgm:pt modelId="{CA0636DD-762E-794E-953F-936FA30D0632}" type="parTrans" cxnId="{B5E70188-69AB-D049-B5C7-DA345FEEBC8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FC63677-E359-9D47-B530-277CBFDE174D}" type="sibTrans" cxnId="{B5E70188-69AB-D049-B5C7-DA345FEEBC8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47E82F6-716F-8D47-9F57-05BF61CF148D}">
      <dgm:prSet custT="1"/>
      <dgm:spPr/>
      <dgm:t>
        <a:bodyPr/>
        <a:lstStyle/>
        <a:p>
          <a:r>
            <a:rPr lang="ru-RU" sz="5200" b="1" smtClean="0">
              <a:latin typeface="Times New Roman" charset="0"/>
              <a:ea typeface="Times New Roman" charset="0"/>
              <a:cs typeface="Times New Roman" charset="0"/>
            </a:rPr>
            <a:t>191</a:t>
          </a:r>
          <a:r>
            <a:rPr lang="ru-RU" sz="5200" b="1" baseline="30000" smtClean="0">
              <a:latin typeface="Times New Roman" charset="0"/>
              <a:ea typeface="Times New Roman" charset="0"/>
              <a:cs typeface="Times New Roman" charset="0"/>
            </a:rPr>
            <a:t>*</a:t>
          </a:r>
          <a:endParaRPr lang="ru-RU" sz="5200" b="1" baseline="300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918A97E-31D8-0546-8343-770A52A92319}" type="parTrans" cxnId="{DB1C9F23-838B-AF44-AC89-A8734AD37F7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BB1DB38-C269-4B41-B7F8-0D6BAEC0E53A}" type="sibTrans" cxnId="{DB1C9F23-838B-AF44-AC89-A8734AD37F7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654565B-BF22-AB4B-8293-7681789FE940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7037220-9214-C74A-8F95-FDA0CDDC6520}" type="parTrans" cxnId="{8D3E40F3-A517-2A45-B974-CE7669422EA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4402A25-9817-4446-98A7-E19C5D67F7D6}" type="sibTrans" cxnId="{8D3E40F3-A517-2A45-B974-CE7669422EA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FF65A05-0643-354F-B4C9-1F69E9E3CE37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Неденежные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043F17F-635D-DC42-8F54-CD903BE49193}" type="parTrans" cxnId="{7A8FFFC4-0EC2-584F-B98F-93B7A8440F7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AE1A85E-FCD4-0045-B667-14CEADB72CAF}" type="sibTrans" cxnId="{7A8FFFC4-0EC2-584F-B98F-93B7A8440F7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8BA1B0A-EF75-F647-B04B-8A3903CA4B2D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Текущий характер</a:t>
          </a:r>
        </a:p>
      </dgm:t>
    </dgm:pt>
    <dgm:pt modelId="{CC74682D-8495-5340-AA2E-F2102066C9E0}" type="parTrans" cxnId="{3EFA7E55-9C17-AA40-9DFD-09B8F5673C99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2585E48-18FC-304C-A0EE-51A8655C0310}" type="sibTrans" cxnId="{3EFA7E55-9C17-AA40-9DFD-09B8F5673C99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B4034ED-C26E-2C4A-8242-00E4D1715AA7}">
      <dgm:prSet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r>
            <a:rPr lang="ru-RU" b="1" baseline="30000" dirty="0" smtClean="0">
              <a:latin typeface="Times New Roman" charset="0"/>
              <a:ea typeface="Times New Roman" charset="0"/>
              <a:cs typeface="Times New Roman" charset="0"/>
            </a:rPr>
            <a:t>*</a:t>
          </a:r>
          <a:endParaRPr lang="ru-RU" b="1" baseline="300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903F7CE-DD00-6E41-A177-48D82A7DC91A}" type="parTrans" cxnId="{6DACA88F-D7E3-FF4D-8D96-A0713862647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4AB45B1-EC26-654F-AB9B-D8F28CE98397}" type="sibTrans" cxnId="{6DACA88F-D7E3-FF4D-8D96-A0713862647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C7F0E04-7C7D-8741-A214-39A99CEAF9FF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AFFDDE47-9810-8B4A-8F9B-05FA00B49835}" type="parTrans" cxnId="{F829B502-6AF6-B445-8A2F-D0358DC55A1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B793908-96C3-7945-878C-43FBBE98CF30}" type="sibTrans" cxnId="{F829B502-6AF6-B445-8A2F-D0358DC55A1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3C023CA-D40D-6247-BEA2-FA4E89141BCC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Неденежные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AC1016C-9F3E-A748-A8E6-5497F863E838}" type="parTrans" cxnId="{2365BB01-7C80-8F40-B898-0624842BF53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2975DDB-8222-BA40-97FD-4691E557AF9D}" type="sibTrans" cxnId="{2365BB01-7C80-8F40-B898-0624842BF53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71298D4-545C-1841-A744-5CE6405DD278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Капитальный характер</a:t>
          </a:r>
        </a:p>
      </dgm:t>
    </dgm:pt>
    <dgm:pt modelId="{80992E75-0987-9841-906D-1E4782A072A7}" type="parTrans" cxnId="{1ABB5FF1-BF7E-014B-9F28-5D0DF8EC742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7A28BD8-F81B-5D48-A1B5-45B296A26A56}" type="sibTrans" cxnId="{1ABB5FF1-BF7E-014B-9F28-5D0DF8EC742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FE1001A-E62A-BD4F-B870-08B45F7CCBC4}" type="pres">
      <dgm:prSet presAssocID="{F7C743A1-B29A-2849-9E8C-E4CBC38FF8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F9187-F76F-9140-B831-8B2D77F06670}" type="pres">
      <dgm:prSet presAssocID="{C98EF5A9-F6CD-7A43-824C-1FEF20A7DDF8}" presName="root" presStyleCnt="0"/>
      <dgm:spPr/>
    </dgm:pt>
    <dgm:pt modelId="{A1565732-732A-7746-8A38-3C038C837295}" type="pres">
      <dgm:prSet presAssocID="{C98EF5A9-F6CD-7A43-824C-1FEF20A7DDF8}" presName="rootComposite" presStyleCnt="0"/>
      <dgm:spPr/>
    </dgm:pt>
    <dgm:pt modelId="{560E8B09-4006-5642-9BD5-84E88F946979}" type="pres">
      <dgm:prSet presAssocID="{C98EF5A9-F6CD-7A43-824C-1FEF20A7DDF8}" presName="rootText" presStyleLbl="node1" presStyleIdx="0" presStyleCnt="4"/>
      <dgm:spPr/>
      <dgm:t>
        <a:bodyPr/>
        <a:lstStyle/>
        <a:p>
          <a:endParaRPr lang="ru-RU"/>
        </a:p>
      </dgm:t>
    </dgm:pt>
    <dgm:pt modelId="{0F33C5F6-BE1D-4B4D-ACAB-9C9D06C5303E}" type="pres">
      <dgm:prSet presAssocID="{C98EF5A9-F6CD-7A43-824C-1FEF20A7DDF8}" presName="rootConnector" presStyleLbl="node1" presStyleIdx="0" presStyleCnt="4"/>
      <dgm:spPr/>
      <dgm:t>
        <a:bodyPr/>
        <a:lstStyle/>
        <a:p>
          <a:endParaRPr lang="ru-RU"/>
        </a:p>
      </dgm:t>
    </dgm:pt>
    <dgm:pt modelId="{92EC0D5D-9343-584C-9984-0E2E74923422}" type="pres">
      <dgm:prSet presAssocID="{C98EF5A9-F6CD-7A43-824C-1FEF20A7DDF8}" presName="childShape" presStyleCnt="0"/>
      <dgm:spPr/>
    </dgm:pt>
    <dgm:pt modelId="{3F61542A-419D-3A41-AAFF-E0714B96CAEA}" type="pres">
      <dgm:prSet presAssocID="{82B709B6-0787-B144-B787-5D5CE73362FF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B574C005-F220-CB42-8B4F-758F4F455180}" type="pres">
      <dgm:prSet presAssocID="{E3B4F10B-D778-184D-97DF-F05B6E9E3D07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E6CE1-2F80-C14A-B9AB-EEDC183876F4}" type="pres">
      <dgm:prSet presAssocID="{80358097-FCEE-7C4A-B582-4E2D45775240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ED9230AE-5320-E14B-83B1-31EEFF5FDFD3}" type="pres">
      <dgm:prSet presAssocID="{F501F042-1BB2-3741-A9E2-66B4883334F5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3D58C-AEEE-4C43-8855-C76BBBF48260}" type="pres">
      <dgm:prSet presAssocID="{F995CB77-394D-2E47-9A12-5AE917EA3665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BCCF6697-A3FF-6541-A6CA-D054D69D5275}" type="pres">
      <dgm:prSet presAssocID="{02D83BA9-8594-8C47-B9BC-8D04C342638E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3FFE9-35F7-6A46-8459-CFB6B9DCF873}" type="pres">
      <dgm:prSet presAssocID="{5DC652AD-B164-2445-BB50-5F0140A04A95}" presName="root" presStyleCnt="0"/>
      <dgm:spPr/>
    </dgm:pt>
    <dgm:pt modelId="{221B6DD5-2E29-3D4B-9587-168DC0E7247D}" type="pres">
      <dgm:prSet presAssocID="{5DC652AD-B164-2445-BB50-5F0140A04A95}" presName="rootComposite" presStyleCnt="0"/>
      <dgm:spPr/>
    </dgm:pt>
    <dgm:pt modelId="{3D16F61B-BC5C-D94A-943C-77B40FD4407D}" type="pres">
      <dgm:prSet presAssocID="{5DC652AD-B164-2445-BB50-5F0140A04A95}" presName="rootText" presStyleLbl="node1" presStyleIdx="1" presStyleCnt="4"/>
      <dgm:spPr/>
      <dgm:t>
        <a:bodyPr/>
        <a:lstStyle/>
        <a:p>
          <a:endParaRPr lang="ru-RU"/>
        </a:p>
      </dgm:t>
    </dgm:pt>
    <dgm:pt modelId="{DDF21385-DE52-B940-B07A-7C199E1319F2}" type="pres">
      <dgm:prSet presAssocID="{5DC652AD-B164-2445-BB50-5F0140A04A95}" presName="rootConnector" presStyleLbl="node1" presStyleIdx="1" presStyleCnt="4"/>
      <dgm:spPr/>
      <dgm:t>
        <a:bodyPr/>
        <a:lstStyle/>
        <a:p>
          <a:endParaRPr lang="ru-RU"/>
        </a:p>
      </dgm:t>
    </dgm:pt>
    <dgm:pt modelId="{39E60B22-893F-EC40-B79F-7B5D225A3D79}" type="pres">
      <dgm:prSet presAssocID="{5DC652AD-B164-2445-BB50-5F0140A04A95}" presName="childShape" presStyleCnt="0"/>
      <dgm:spPr/>
    </dgm:pt>
    <dgm:pt modelId="{15441A10-3D96-AD40-8255-8240070FFE18}" type="pres">
      <dgm:prSet presAssocID="{2121DB1D-94D9-1E4D-9785-81B32F543828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A7A15C7F-BA24-2143-9DDA-F3BB04B7BFC0}" type="pres">
      <dgm:prSet presAssocID="{6A6077D1-6FB6-1245-AF9A-E29D7F67B8FF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7002B-5EF3-3344-9909-A3062CB54919}" type="pres">
      <dgm:prSet presAssocID="{F3178092-4637-D945-828B-C59F4A673FEC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EBEFD36D-CD0B-FD44-B82B-B274B25CA509}" type="pres">
      <dgm:prSet presAssocID="{5D1E18C5-7845-F746-9285-C43DDCAF6970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FE5EC-F0C2-F740-A34C-D68C3D8DE151}" type="pres">
      <dgm:prSet presAssocID="{CA0636DD-762E-794E-953F-936FA30D0632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D02CF338-A5CC-954F-9EA5-7E7FCA05A7CE}" type="pres">
      <dgm:prSet presAssocID="{F1E47AF6-9A52-B04B-AC3F-75649DD9EB21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B54E2-B606-3B47-9C49-9CD8780E78A8}" type="pres">
      <dgm:prSet presAssocID="{247E82F6-716F-8D47-9F57-05BF61CF148D}" presName="root" presStyleCnt="0"/>
      <dgm:spPr/>
    </dgm:pt>
    <dgm:pt modelId="{272F3B2D-6C9D-F34F-B406-15C54608B3E5}" type="pres">
      <dgm:prSet presAssocID="{247E82F6-716F-8D47-9F57-05BF61CF148D}" presName="rootComposite" presStyleCnt="0"/>
      <dgm:spPr/>
    </dgm:pt>
    <dgm:pt modelId="{96BC2E60-3448-7443-BFBF-CAA567B9D2EB}" type="pres">
      <dgm:prSet presAssocID="{247E82F6-716F-8D47-9F57-05BF61CF148D}" presName="rootText" presStyleLbl="node1" presStyleIdx="2" presStyleCnt="4"/>
      <dgm:spPr/>
      <dgm:t>
        <a:bodyPr/>
        <a:lstStyle/>
        <a:p>
          <a:endParaRPr lang="ru-RU"/>
        </a:p>
      </dgm:t>
    </dgm:pt>
    <dgm:pt modelId="{0302A02D-BC73-C049-BDBD-E9F2F274B1BC}" type="pres">
      <dgm:prSet presAssocID="{247E82F6-716F-8D47-9F57-05BF61CF148D}" presName="rootConnector" presStyleLbl="node1" presStyleIdx="2" presStyleCnt="4"/>
      <dgm:spPr/>
      <dgm:t>
        <a:bodyPr/>
        <a:lstStyle/>
        <a:p>
          <a:endParaRPr lang="ru-RU"/>
        </a:p>
      </dgm:t>
    </dgm:pt>
    <dgm:pt modelId="{E04808FD-99BC-C44E-BDFA-4FA29E38F274}" type="pres">
      <dgm:prSet presAssocID="{247E82F6-716F-8D47-9F57-05BF61CF148D}" presName="childShape" presStyleCnt="0"/>
      <dgm:spPr/>
    </dgm:pt>
    <dgm:pt modelId="{3345E9D7-69E6-7547-9942-46D0171D5449}" type="pres">
      <dgm:prSet presAssocID="{47037220-9214-C74A-8F95-FDA0CDDC6520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4AEBE514-1A43-A949-A44C-CF1A35E886F8}" type="pres">
      <dgm:prSet presAssocID="{6654565B-BF22-AB4B-8293-7681789FE940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D712A-CCD2-1D48-A2DF-CD8D3164995F}" type="pres">
      <dgm:prSet presAssocID="{4043F17F-635D-DC42-8F54-CD903BE49193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C4C47B45-092C-1343-9091-4C319E1E94B6}" type="pres">
      <dgm:prSet presAssocID="{BFF65A05-0643-354F-B4C9-1F69E9E3CE3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003D4-5340-C340-940F-2998AD7C42DE}" type="pres">
      <dgm:prSet presAssocID="{CC74682D-8495-5340-AA2E-F2102066C9E0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A81F66DF-D50B-764A-8EA6-F4CF3FD584DD}" type="pres">
      <dgm:prSet presAssocID="{B8BA1B0A-EF75-F647-B04B-8A3903CA4B2D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602A3-3617-AB46-9A25-EC73FEA82B63}" type="pres">
      <dgm:prSet presAssocID="{4B4034ED-C26E-2C4A-8242-00E4D1715AA7}" presName="root" presStyleCnt="0"/>
      <dgm:spPr/>
    </dgm:pt>
    <dgm:pt modelId="{E1A70B41-70BB-EC41-9B9C-6C02A3B06479}" type="pres">
      <dgm:prSet presAssocID="{4B4034ED-C26E-2C4A-8242-00E4D1715AA7}" presName="rootComposite" presStyleCnt="0"/>
      <dgm:spPr/>
    </dgm:pt>
    <dgm:pt modelId="{A2CD2F56-1B50-4F45-8A6A-E8150A99109A}" type="pres">
      <dgm:prSet presAssocID="{4B4034ED-C26E-2C4A-8242-00E4D1715AA7}" presName="rootText" presStyleLbl="node1" presStyleIdx="3" presStyleCnt="4"/>
      <dgm:spPr/>
      <dgm:t>
        <a:bodyPr/>
        <a:lstStyle/>
        <a:p>
          <a:endParaRPr lang="ru-RU"/>
        </a:p>
      </dgm:t>
    </dgm:pt>
    <dgm:pt modelId="{3BCD96CE-554C-5749-BA56-CBA53157B944}" type="pres">
      <dgm:prSet presAssocID="{4B4034ED-C26E-2C4A-8242-00E4D1715AA7}" presName="rootConnector" presStyleLbl="node1" presStyleIdx="3" presStyleCnt="4"/>
      <dgm:spPr/>
      <dgm:t>
        <a:bodyPr/>
        <a:lstStyle/>
        <a:p>
          <a:endParaRPr lang="ru-RU"/>
        </a:p>
      </dgm:t>
    </dgm:pt>
    <dgm:pt modelId="{77AF513D-3201-1E49-A059-A605EF279549}" type="pres">
      <dgm:prSet presAssocID="{4B4034ED-C26E-2C4A-8242-00E4D1715AA7}" presName="childShape" presStyleCnt="0"/>
      <dgm:spPr/>
    </dgm:pt>
    <dgm:pt modelId="{1CBDAD5B-D4DC-A444-9023-9B8CEFF05FE9}" type="pres">
      <dgm:prSet presAssocID="{AFFDDE47-9810-8B4A-8F9B-05FA00B49835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B9619117-E419-F44C-B591-EEE97D9ADC2D}" type="pres">
      <dgm:prSet presAssocID="{FC7F0E04-7C7D-8741-A214-39A99CEAF9FF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CCB23-5AB6-3940-927B-F5CA9004AAF3}" type="pres">
      <dgm:prSet presAssocID="{4AC1016C-9F3E-A748-A8E6-5497F863E838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C1668FDC-CC4C-2249-A3DB-C939F3701FDE}" type="pres">
      <dgm:prSet presAssocID="{03C023CA-D40D-6247-BEA2-FA4E89141BCC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36DE6-6630-2B4C-8C87-882964AD007C}" type="pres">
      <dgm:prSet presAssocID="{80992E75-0987-9841-906D-1E4782A072A7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8CE9607F-57F8-8A4B-B839-B4E9DFE71E96}" type="pres">
      <dgm:prSet presAssocID="{371298D4-545C-1841-A744-5CE6405DD278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7BFAC-DAA3-5A4D-848D-0C99633949C6}" type="presOf" srcId="{03C023CA-D40D-6247-BEA2-FA4E89141BCC}" destId="{C1668FDC-CC4C-2249-A3DB-C939F3701FDE}" srcOrd="0" destOrd="0" presId="urn:microsoft.com/office/officeart/2005/8/layout/hierarchy3"/>
    <dgm:cxn modelId="{DC8FEE64-2F68-7B43-86C2-2C13B96D7A1F}" type="presOf" srcId="{4043F17F-635D-DC42-8F54-CD903BE49193}" destId="{1D1D712A-CCD2-1D48-A2DF-CD8D3164995F}" srcOrd="0" destOrd="0" presId="urn:microsoft.com/office/officeart/2005/8/layout/hierarchy3"/>
    <dgm:cxn modelId="{0610300D-E65F-294F-8655-B20393191C57}" srcId="{C98EF5A9-F6CD-7A43-824C-1FEF20A7DDF8}" destId="{E3B4F10B-D778-184D-97DF-F05B6E9E3D07}" srcOrd="0" destOrd="0" parTransId="{82B709B6-0787-B144-B787-5D5CE73362FF}" sibTransId="{0FF445C2-969D-5241-B090-DA240AF79917}"/>
    <dgm:cxn modelId="{8D3E40F3-A517-2A45-B974-CE7669422EA4}" srcId="{247E82F6-716F-8D47-9F57-05BF61CF148D}" destId="{6654565B-BF22-AB4B-8293-7681789FE940}" srcOrd="0" destOrd="0" parTransId="{47037220-9214-C74A-8F95-FDA0CDDC6520}" sibTransId="{54402A25-9817-4446-98A7-E19C5D67F7D6}"/>
    <dgm:cxn modelId="{6F201B46-CE59-9E40-9CD8-06A2670C7718}" srcId="{5DC652AD-B164-2445-BB50-5F0140A04A95}" destId="{5D1E18C5-7845-F746-9285-C43DDCAF6970}" srcOrd="1" destOrd="0" parTransId="{F3178092-4637-D945-828B-C59F4A673FEC}" sibTransId="{1F269EB0-29FA-0F40-B0C8-737A4574DB46}"/>
    <dgm:cxn modelId="{AB939987-594D-0542-9561-B4FBBDA0B2A8}" type="presOf" srcId="{FC7F0E04-7C7D-8741-A214-39A99CEAF9FF}" destId="{B9619117-E419-F44C-B591-EEE97D9ADC2D}" srcOrd="0" destOrd="0" presId="urn:microsoft.com/office/officeart/2005/8/layout/hierarchy3"/>
    <dgm:cxn modelId="{2365BB01-7C80-8F40-B898-0624842BF535}" srcId="{4B4034ED-C26E-2C4A-8242-00E4D1715AA7}" destId="{03C023CA-D40D-6247-BEA2-FA4E89141BCC}" srcOrd="1" destOrd="0" parTransId="{4AC1016C-9F3E-A748-A8E6-5497F863E838}" sibTransId="{12975DDB-8222-BA40-97FD-4691E557AF9D}"/>
    <dgm:cxn modelId="{6A5CCCF1-DAA0-BC40-85CD-3505E2D079BD}" type="presOf" srcId="{2121DB1D-94D9-1E4D-9785-81B32F543828}" destId="{15441A10-3D96-AD40-8255-8240070FFE18}" srcOrd="0" destOrd="0" presId="urn:microsoft.com/office/officeart/2005/8/layout/hierarchy3"/>
    <dgm:cxn modelId="{AE4AB2D1-EC77-3A4A-9689-A2D544DA5DFA}" type="presOf" srcId="{AFFDDE47-9810-8B4A-8F9B-05FA00B49835}" destId="{1CBDAD5B-D4DC-A444-9023-9B8CEFF05FE9}" srcOrd="0" destOrd="0" presId="urn:microsoft.com/office/officeart/2005/8/layout/hierarchy3"/>
    <dgm:cxn modelId="{8FCD5671-5C52-CB48-937D-7234E670858E}" type="presOf" srcId="{6654565B-BF22-AB4B-8293-7681789FE940}" destId="{4AEBE514-1A43-A949-A44C-CF1A35E886F8}" srcOrd="0" destOrd="0" presId="urn:microsoft.com/office/officeart/2005/8/layout/hierarchy3"/>
    <dgm:cxn modelId="{ED5A31C1-AFD2-0D4D-999B-9640007E2205}" type="presOf" srcId="{CA0636DD-762E-794E-953F-936FA30D0632}" destId="{A72FE5EC-F0C2-F740-A34C-D68C3D8DE151}" srcOrd="0" destOrd="0" presId="urn:microsoft.com/office/officeart/2005/8/layout/hierarchy3"/>
    <dgm:cxn modelId="{BE252148-2892-4E49-9856-5BD93C1BACEA}" type="presOf" srcId="{B8BA1B0A-EF75-F647-B04B-8A3903CA4B2D}" destId="{A81F66DF-D50B-764A-8EA6-F4CF3FD584DD}" srcOrd="0" destOrd="0" presId="urn:microsoft.com/office/officeart/2005/8/layout/hierarchy3"/>
    <dgm:cxn modelId="{78ED632C-9524-9041-8E5A-F9415D30494B}" srcId="{F7C743A1-B29A-2849-9E8C-E4CBC38FF8FD}" destId="{C98EF5A9-F6CD-7A43-824C-1FEF20A7DDF8}" srcOrd="0" destOrd="0" parTransId="{DC52CC57-3E73-114C-A5AB-4114C401B2F4}" sibTransId="{7A944E00-30A6-F347-8634-0AED1731FB62}"/>
    <dgm:cxn modelId="{7A8FFFC4-0EC2-584F-B98F-93B7A8440F71}" srcId="{247E82F6-716F-8D47-9F57-05BF61CF148D}" destId="{BFF65A05-0643-354F-B4C9-1F69E9E3CE37}" srcOrd="1" destOrd="0" parTransId="{4043F17F-635D-DC42-8F54-CD903BE49193}" sibTransId="{DAE1A85E-FCD4-0045-B667-14CEADB72CAF}"/>
    <dgm:cxn modelId="{157D8583-037F-FC4D-B540-446BA8F94B0C}" type="presOf" srcId="{4B4034ED-C26E-2C4A-8242-00E4D1715AA7}" destId="{A2CD2F56-1B50-4F45-8A6A-E8150A99109A}" srcOrd="0" destOrd="0" presId="urn:microsoft.com/office/officeart/2005/8/layout/hierarchy3"/>
    <dgm:cxn modelId="{DD192B61-9B44-3C49-B899-D0ABD619824D}" type="presOf" srcId="{5D1E18C5-7845-F746-9285-C43DDCAF6970}" destId="{EBEFD36D-CD0B-FD44-B82B-B274B25CA509}" srcOrd="0" destOrd="0" presId="urn:microsoft.com/office/officeart/2005/8/layout/hierarchy3"/>
    <dgm:cxn modelId="{BA6A027B-1039-7647-AFCD-D23A95BAAB93}" type="presOf" srcId="{F3178092-4637-D945-828B-C59F4A673FEC}" destId="{89B7002B-5EF3-3344-9909-A3062CB54919}" srcOrd="0" destOrd="0" presId="urn:microsoft.com/office/officeart/2005/8/layout/hierarchy3"/>
    <dgm:cxn modelId="{1ABB5FF1-BF7E-014B-9F28-5D0DF8EC742B}" srcId="{4B4034ED-C26E-2C4A-8242-00E4D1715AA7}" destId="{371298D4-545C-1841-A744-5CE6405DD278}" srcOrd="2" destOrd="0" parTransId="{80992E75-0987-9841-906D-1E4782A072A7}" sibTransId="{17A28BD8-F81B-5D48-A1B5-45B296A26A56}"/>
    <dgm:cxn modelId="{CDA722CB-9EC0-B742-A7CA-147E598FD10A}" type="presOf" srcId="{5DC652AD-B164-2445-BB50-5F0140A04A95}" destId="{3D16F61B-BC5C-D94A-943C-77B40FD4407D}" srcOrd="0" destOrd="0" presId="urn:microsoft.com/office/officeart/2005/8/layout/hierarchy3"/>
    <dgm:cxn modelId="{F829B502-6AF6-B445-8A2F-D0358DC55A1B}" srcId="{4B4034ED-C26E-2C4A-8242-00E4D1715AA7}" destId="{FC7F0E04-7C7D-8741-A214-39A99CEAF9FF}" srcOrd="0" destOrd="0" parTransId="{AFFDDE47-9810-8B4A-8F9B-05FA00B49835}" sibTransId="{7B793908-96C3-7945-878C-43FBBE98CF30}"/>
    <dgm:cxn modelId="{AC458A25-CF75-994D-AA1A-1EE473E6E114}" type="presOf" srcId="{247E82F6-716F-8D47-9F57-05BF61CF148D}" destId="{96BC2E60-3448-7443-BFBF-CAA567B9D2EB}" srcOrd="0" destOrd="0" presId="urn:microsoft.com/office/officeart/2005/8/layout/hierarchy3"/>
    <dgm:cxn modelId="{72315F0D-5266-2D41-8475-2C03704B358A}" type="presOf" srcId="{F1E47AF6-9A52-B04B-AC3F-75649DD9EB21}" destId="{D02CF338-A5CC-954F-9EA5-7E7FCA05A7CE}" srcOrd="0" destOrd="0" presId="urn:microsoft.com/office/officeart/2005/8/layout/hierarchy3"/>
    <dgm:cxn modelId="{9D85CE03-1D85-3E47-ABB0-59A70499F64F}" srcId="{C98EF5A9-F6CD-7A43-824C-1FEF20A7DDF8}" destId="{F501F042-1BB2-3741-A9E2-66B4883334F5}" srcOrd="1" destOrd="0" parTransId="{80358097-FCEE-7C4A-B582-4E2D45775240}" sibTransId="{37F7E299-388D-7E4F-9D0B-344D731B07D6}"/>
    <dgm:cxn modelId="{B5E70188-69AB-D049-B5C7-DA345FEEBC8A}" srcId="{5DC652AD-B164-2445-BB50-5F0140A04A95}" destId="{F1E47AF6-9A52-B04B-AC3F-75649DD9EB21}" srcOrd="2" destOrd="0" parTransId="{CA0636DD-762E-794E-953F-936FA30D0632}" sibTransId="{DFC63677-E359-9D47-B530-277CBFDE174D}"/>
    <dgm:cxn modelId="{6B40F377-036E-5244-8B3B-B1C77E4A5619}" type="presOf" srcId="{80992E75-0987-9841-906D-1E4782A072A7}" destId="{AD136DE6-6630-2B4C-8C87-882964AD007C}" srcOrd="0" destOrd="0" presId="urn:microsoft.com/office/officeart/2005/8/layout/hierarchy3"/>
    <dgm:cxn modelId="{F2F50CC1-F3FB-1448-9BFE-78BFF17523C5}" srcId="{F7C743A1-B29A-2849-9E8C-E4CBC38FF8FD}" destId="{5DC652AD-B164-2445-BB50-5F0140A04A95}" srcOrd="1" destOrd="0" parTransId="{AA299F6E-99D0-1A4A-98A4-9B641BF678BE}" sibTransId="{8E755C00-4F44-A842-9E72-DAC00B156ADD}"/>
    <dgm:cxn modelId="{2F61FA8F-4819-2847-9B4B-36A5257E712D}" type="presOf" srcId="{02D83BA9-8594-8C47-B9BC-8D04C342638E}" destId="{BCCF6697-A3FF-6541-A6CA-D054D69D5275}" srcOrd="0" destOrd="0" presId="urn:microsoft.com/office/officeart/2005/8/layout/hierarchy3"/>
    <dgm:cxn modelId="{B4C8763E-E19C-F54C-A12E-7E9497AA57DA}" type="presOf" srcId="{F995CB77-394D-2E47-9A12-5AE917EA3665}" destId="{8FE3D58C-AEEE-4C43-8855-C76BBBF48260}" srcOrd="0" destOrd="0" presId="urn:microsoft.com/office/officeart/2005/8/layout/hierarchy3"/>
    <dgm:cxn modelId="{E21FAC19-9B74-2F47-9851-FB9E42317D38}" type="presOf" srcId="{BFF65A05-0643-354F-B4C9-1F69E9E3CE37}" destId="{C4C47B45-092C-1343-9091-4C319E1E94B6}" srcOrd="0" destOrd="0" presId="urn:microsoft.com/office/officeart/2005/8/layout/hierarchy3"/>
    <dgm:cxn modelId="{5C5C5493-2378-8B4E-AF92-EC13DD22266C}" type="presOf" srcId="{C98EF5A9-F6CD-7A43-824C-1FEF20A7DDF8}" destId="{0F33C5F6-BE1D-4B4D-ACAB-9C9D06C5303E}" srcOrd="1" destOrd="0" presId="urn:microsoft.com/office/officeart/2005/8/layout/hierarchy3"/>
    <dgm:cxn modelId="{FF12B873-0B26-A749-A419-7051C47506C8}" type="presOf" srcId="{4AC1016C-9F3E-A748-A8E6-5497F863E838}" destId="{36ECCB23-5AB6-3940-927B-F5CA9004AAF3}" srcOrd="0" destOrd="0" presId="urn:microsoft.com/office/officeart/2005/8/layout/hierarchy3"/>
    <dgm:cxn modelId="{6D22A905-71BF-6143-8348-FC88A4398416}" srcId="{C98EF5A9-F6CD-7A43-824C-1FEF20A7DDF8}" destId="{02D83BA9-8594-8C47-B9BC-8D04C342638E}" srcOrd="2" destOrd="0" parTransId="{F995CB77-394D-2E47-9A12-5AE917EA3665}" sibTransId="{8EBB5CD7-11EF-E24C-9E73-053E6F4A6066}"/>
    <dgm:cxn modelId="{D0300651-9B70-DA44-8A17-CE9E28620548}" type="presOf" srcId="{4B4034ED-C26E-2C4A-8242-00E4D1715AA7}" destId="{3BCD96CE-554C-5749-BA56-CBA53157B944}" srcOrd="1" destOrd="0" presId="urn:microsoft.com/office/officeart/2005/8/layout/hierarchy3"/>
    <dgm:cxn modelId="{6DACA88F-D7E3-FF4D-8D96-A0713862647C}" srcId="{F7C743A1-B29A-2849-9E8C-E4CBC38FF8FD}" destId="{4B4034ED-C26E-2C4A-8242-00E4D1715AA7}" srcOrd="3" destOrd="0" parTransId="{5903F7CE-DD00-6E41-A177-48D82A7DC91A}" sibTransId="{94AB45B1-EC26-654F-AB9B-D8F28CE98397}"/>
    <dgm:cxn modelId="{AB43D0CB-DBDD-FB49-8224-E64791B3F8EE}" type="presOf" srcId="{6A6077D1-6FB6-1245-AF9A-E29D7F67B8FF}" destId="{A7A15C7F-BA24-2143-9DDA-F3BB04B7BFC0}" srcOrd="0" destOrd="0" presId="urn:microsoft.com/office/officeart/2005/8/layout/hierarchy3"/>
    <dgm:cxn modelId="{3EFA7E55-9C17-AA40-9DFD-09B8F5673C99}" srcId="{247E82F6-716F-8D47-9F57-05BF61CF148D}" destId="{B8BA1B0A-EF75-F647-B04B-8A3903CA4B2D}" srcOrd="2" destOrd="0" parTransId="{CC74682D-8495-5340-AA2E-F2102066C9E0}" sibTransId="{72585E48-18FC-304C-A0EE-51A8655C0310}"/>
    <dgm:cxn modelId="{0B0C3830-6A97-9045-8FAE-1E62B5F5D902}" type="presOf" srcId="{CC74682D-8495-5340-AA2E-F2102066C9E0}" destId="{202003D4-5340-C340-940F-2998AD7C42DE}" srcOrd="0" destOrd="0" presId="urn:microsoft.com/office/officeart/2005/8/layout/hierarchy3"/>
    <dgm:cxn modelId="{DB1C9F23-838B-AF44-AC89-A8734AD37F74}" srcId="{F7C743A1-B29A-2849-9E8C-E4CBC38FF8FD}" destId="{247E82F6-716F-8D47-9F57-05BF61CF148D}" srcOrd="2" destOrd="0" parTransId="{6918A97E-31D8-0546-8343-770A52A92319}" sibTransId="{1BB1DB38-C269-4B41-B7F8-0D6BAEC0E53A}"/>
    <dgm:cxn modelId="{6DB68CD7-1DB6-B741-B758-5C17B85B0B16}" type="presOf" srcId="{5DC652AD-B164-2445-BB50-5F0140A04A95}" destId="{DDF21385-DE52-B940-B07A-7C199E1319F2}" srcOrd="1" destOrd="0" presId="urn:microsoft.com/office/officeart/2005/8/layout/hierarchy3"/>
    <dgm:cxn modelId="{08E948E9-7B06-C94B-9615-51AEF93497D4}" type="presOf" srcId="{80358097-FCEE-7C4A-B582-4E2D45775240}" destId="{945E6CE1-2F80-C14A-B9AB-EEDC183876F4}" srcOrd="0" destOrd="0" presId="urn:microsoft.com/office/officeart/2005/8/layout/hierarchy3"/>
    <dgm:cxn modelId="{4D5697F3-3117-1A41-A811-DD086E68B37D}" srcId="{5DC652AD-B164-2445-BB50-5F0140A04A95}" destId="{6A6077D1-6FB6-1245-AF9A-E29D7F67B8FF}" srcOrd="0" destOrd="0" parTransId="{2121DB1D-94D9-1E4D-9785-81B32F543828}" sibTransId="{084C05F1-D697-9049-BECA-EB8998881EDD}"/>
    <dgm:cxn modelId="{61B43698-C16E-D24A-82CE-59C9CFC494FC}" type="presOf" srcId="{C98EF5A9-F6CD-7A43-824C-1FEF20A7DDF8}" destId="{560E8B09-4006-5642-9BD5-84E88F946979}" srcOrd="0" destOrd="0" presId="urn:microsoft.com/office/officeart/2005/8/layout/hierarchy3"/>
    <dgm:cxn modelId="{707A8920-2669-FC4E-A6D6-63199FF86A91}" type="presOf" srcId="{82B709B6-0787-B144-B787-5D5CE73362FF}" destId="{3F61542A-419D-3A41-AAFF-E0714B96CAEA}" srcOrd="0" destOrd="0" presId="urn:microsoft.com/office/officeart/2005/8/layout/hierarchy3"/>
    <dgm:cxn modelId="{A2E2CBD6-052C-084A-B08E-EDCA1F5A573E}" type="presOf" srcId="{E3B4F10B-D778-184D-97DF-F05B6E9E3D07}" destId="{B574C005-F220-CB42-8B4F-758F4F455180}" srcOrd="0" destOrd="0" presId="urn:microsoft.com/office/officeart/2005/8/layout/hierarchy3"/>
    <dgm:cxn modelId="{E7FF382D-B7B5-594E-9714-F9C11E73946C}" type="presOf" srcId="{371298D4-545C-1841-A744-5CE6405DD278}" destId="{8CE9607F-57F8-8A4B-B839-B4E9DFE71E96}" srcOrd="0" destOrd="0" presId="urn:microsoft.com/office/officeart/2005/8/layout/hierarchy3"/>
    <dgm:cxn modelId="{41913B53-D5EA-0047-9AA3-C3857FBD4269}" type="presOf" srcId="{F501F042-1BB2-3741-A9E2-66B4883334F5}" destId="{ED9230AE-5320-E14B-83B1-31EEFF5FDFD3}" srcOrd="0" destOrd="0" presId="urn:microsoft.com/office/officeart/2005/8/layout/hierarchy3"/>
    <dgm:cxn modelId="{81254925-5751-CD4A-BFB6-F8A7A7ADE334}" type="presOf" srcId="{47037220-9214-C74A-8F95-FDA0CDDC6520}" destId="{3345E9D7-69E6-7547-9942-46D0171D5449}" srcOrd="0" destOrd="0" presId="urn:microsoft.com/office/officeart/2005/8/layout/hierarchy3"/>
    <dgm:cxn modelId="{91BCE7B5-DBB7-FD47-BA4E-4029813B50FC}" type="presOf" srcId="{F7C743A1-B29A-2849-9E8C-E4CBC38FF8FD}" destId="{EFE1001A-E62A-BD4F-B870-08B45F7CCBC4}" srcOrd="0" destOrd="0" presId="urn:microsoft.com/office/officeart/2005/8/layout/hierarchy3"/>
    <dgm:cxn modelId="{C4AF4DE9-1520-F440-82AB-D73541CB4EB9}" type="presOf" srcId="{247E82F6-716F-8D47-9F57-05BF61CF148D}" destId="{0302A02D-BC73-C049-BDBD-E9F2F274B1BC}" srcOrd="1" destOrd="0" presId="urn:microsoft.com/office/officeart/2005/8/layout/hierarchy3"/>
    <dgm:cxn modelId="{CAAD4B2C-3B85-1843-B9FA-0CB92F5D52AA}" type="presParOf" srcId="{EFE1001A-E62A-BD4F-B870-08B45F7CCBC4}" destId="{CD5F9187-F76F-9140-B831-8B2D77F06670}" srcOrd="0" destOrd="0" presId="urn:microsoft.com/office/officeart/2005/8/layout/hierarchy3"/>
    <dgm:cxn modelId="{DECF5F64-1CDC-3D45-BB9E-2FEF492B9D39}" type="presParOf" srcId="{CD5F9187-F76F-9140-B831-8B2D77F06670}" destId="{A1565732-732A-7746-8A38-3C038C837295}" srcOrd="0" destOrd="0" presId="urn:microsoft.com/office/officeart/2005/8/layout/hierarchy3"/>
    <dgm:cxn modelId="{47CB422D-A921-D34A-A186-03C70CDF15CD}" type="presParOf" srcId="{A1565732-732A-7746-8A38-3C038C837295}" destId="{560E8B09-4006-5642-9BD5-84E88F946979}" srcOrd="0" destOrd="0" presId="urn:microsoft.com/office/officeart/2005/8/layout/hierarchy3"/>
    <dgm:cxn modelId="{8F35EDFF-1523-8642-ABF7-84E7F10031EE}" type="presParOf" srcId="{A1565732-732A-7746-8A38-3C038C837295}" destId="{0F33C5F6-BE1D-4B4D-ACAB-9C9D06C5303E}" srcOrd="1" destOrd="0" presId="urn:microsoft.com/office/officeart/2005/8/layout/hierarchy3"/>
    <dgm:cxn modelId="{2D22C757-4B7C-F04C-B6F8-A2798EA042E4}" type="presParOf" srcId="{CD5F9187-F76F-9140-B831-8B2D77F06670}" destId="{92EC0D5D-9343-584C-9984-0E2E74923422}" srcOrd="1" destOrd="0" presId="urn:microsoft.com/office/officeart/2005/8/layout/hierarchy3"/>
    <dgm:cxn modelId="{D1636453-B18D-9047-B072-EE6A779CAF4A}" type="presParOf" srcId="{92EC0D5D-9343-584C-9984-0E2E74923422}" destId="{3F61542A-419D-3A41-AAFF-E0714B96CAEA}" srcOrd="0" destOrd="0" presId="urn:microsoft.com/office/officeart/2005/8/layout/hierarchy3"/>
    <dgm:cxn modelId="{3D9F0728-FC22-7048-88BB-A54DC955237E}" type="presParOf" srcId="{92EC0D5D-9343-584C-9984-0E2E74923422}" destId="{B574C005-F220-CB42-8B4F-758F4F455180}" srcOrd="1" destOrd="0" presId="urn:microsoft.com/office/officeart/2005/8/layout/hierarchy3"/>
    <dgm:cxn modelId="{3023D03B-9F2E-7F48-BD58-CFD82C47AE97}" type="presParOf" srcId="{92EC0D5D-9343-584C-9984-0E2E74923422}" destId="{945E6CE1-2F80-C14A-B9AB-EEDC183876F4}" srcOrd="2" destOrd="0" presId="urn:microsoft.com/office/officeart/2005/8/layout/hierarchy3"/>
    <dgm:cxn modelId="{62320BBF-8A89-7748-88AD-A474B18A2F81}" type="presParOf" srcId="{92EC0D5D-9343-584C-9984-0E2E74923422}" destId="{ED9230AE-5320-E14B-83B1-31EEFF5FDFD3}" srcOrd="3" destOrd="0" presId="urn:microsoft.com/office/officeart/2005/8/layout/hierarchy3"/>
    <dgm:cxn modelId="{F3CE5A44-E01E-9F43-91C7-BD966F3AB938}" type="presParOf" srcId="{92EC0D5D-9343-584C-9984-0E2E74923422}" destId="{8FE3D58C-AEEE-4C43-8855-C76BBBF48260}" srcOrd="4" destOrd="0" presId="urn:microsoft.com/office/officeart/2005/8/layout/hierarchy3"/>
    <dgm:cxn modelId="{0B8DC7CF-06BF-A74A-BEE1-09323E336898}" type="presParOf" srcId="{92EC0D5D-9343-584C-9984-0E2E74923422}" destId="{BCCF6697-A3FF-6541-A6CA-D054D69D5275}" srcOrd="5" destOrd="0" presId="urn:microsoft.com/office/officeart/2005/8/layout/hierarchy3"/>
    <dgm:cxn modelId="{E7275A37-DF6C-F241-86B4-D6FDF016D252}" type="presParOf" srcId="{EFE1001A-E62A-BD4F-B870-08B45F7CCBC4}" destId="{9E83FFE9-35F7-6A46-8459-CFB6B9DCF873}" srcOrd="1" destOrd="0" presId="urn:microsoft.com/office/officeart/2005/8/layout/hierarchy3"/>
    <dgm:cxn modelId="{D979899D-C1C1-854E-9A74-5723D018DB53}" type="presParOf" srcId="{9E83FFE9-35F7-6A46-8459-CFB6B9DCF873}" destId="{221B6DD5-2E29-3D4B-9587-168DC0E7247D}" srcOrd="0" destOrd="0" presId="urn:microsoft.com/office/officeart/2005/8/layout/hierarchy3"/>
    <dgm:cxn modelId="{465BE5C0-28D4-5D41-BD93-7CB04D03E706}" type="presParOf" srcId="{221B6DD5-2E29-3D4B-9587-168DC0E7247D}" destId="{3D16F61B-BC5C-D94A-943C-77B40FD4407D}" srcOrd="0" destOrd="0" presId="urn:microsoft.com/office/officeart/2005/8/layout/hierarchy3"/>
    <dgm:cxn modelId="{BAFAA725-8208-B74B-BB2E-EECAD930B5BC}" type="presParOf" srcId="{221B6DD5-2E29-3D4B-9587-168DC0E7247D}" destId="{DDF21385-DE52-B940-B07A-7C199E1319F2}" srcOrd="1" destOrd="0" presId="urn:microsoft.com/office/officeart/2005/8/layout/hierarchy3"/>
    <dgm:cxn modelId="{9A80050F-BA2C-AF4A-B0B4-7FBB1701FD17}" type="presParOf" srcId="{9E83FFE9-35F7-6A46-8459-CFB6B9DCF873}" destId="{39E60B22-893F-EC40-B79F-7B5D225A3D79}" srcOrd="1" destOrd="0" presId="urn:microsoft.com/office/officeart/2005/8/layout/hierarchy3"/>
    <dgm:cxn modelId="{D38112DA-DD6A-8B48-9883-2E13F5E2656F}" type="presParOf" srcId="{39E60B22-893F-EC40-B79F-7B5D225A3D79}" destId="{15441A10-3D96-AD40-8255-8240070FFE18}" srcOrd="0" destOrd="0" presId="urn:microsoft.com/office/officeart/2005/8/layout/hierarchy3"/>
    <dgm:cxn modelId="{42E5FB66-77F2-8640-BBA3-19A5E541ED52}" type="presParOf" srcId="{39E60B22-893F-EC40-B79F-7B5D225A3D79}" destId="{A7A15C7F-BA24-2143-9DDA-F3BB04B7BFC0}" srcOrd="1" destOrd="0" presId="urn:microsoft.com/office/officeart/2005/8/layout/hierarchy3"/>
    <dgm:cxn modelId="{73C5B89C-7DF7-AF44-8CCC-A209E7362DB1}" type="presParOf" srcId="{39E60B22-893F-EC40-B79F-7B5D225A3D79}" destId="{89B7002B-5EF3-3344-9909-A3062CB54919}" srcOrd="2" destOrd="0" presId="urn:microsoft.com/office/officeart/2005/8/layout/hierarchy3"/>
    <dgm:cxn modelId="{652A97E3-9F3C-9F47-9393-EBA4D08C72D6}" type="presParOf" srcId="{39E60B22-893F-EC40-B79F-7B5D225A3D79}" destId="{EBEFD36D-CD0B-FD44-B82B-B274B25CA509}" srcOrd="3" destOrd="0" presId="urn:microsoft.com/office/officeart/2005/8/layout/hierarchy3"/>
    <dgm:cxn modelId="{1A0EBAB3-87B6-9F4A-99C3-4B9BE04D9E30}" type="presParOf" srcId="{39E60B22-893F-EC40-B79F-7B5D225A3D79}" destId="{A72FE5EC-F0C2-F740-A34C-D68C3D8DE151}" srcOrd="4" destOrd="0" presId="urn:microsoft.com/office/officeart/2005/8/layout/hierarchy3"/>
    <dgm:cxn modelId="{ACA8F824-4FDA-A74E-96E2-16140C568FCB}" type="presParOf" srcId="{39E60B22-893F-EC40-B79F-7B5D225A3D79}" destId="{D02CF338-A5CC-954F-9EA5-7E7FCA05A7CE}" srcOrd="5" destOrd="0" presId="urn:microsoft.com/office/officeart/2005/8/layout/hierarchy3"/>
    <dgm:cxn modelId="{E4F4088C-312F-FD42-886F-F95AD5CA607E}" type="presParOf" srcId="{EFE1001A-E62A-BD4F-B870-08B45F7CCBC4}" destId="{5B0B54E2-B606-3B47-9C49-9CD8780E78A8}" srcOrd="2" destOrd="0" presId="urn:microsoft.com/office/officeart/2005/8/layout/hierarchy3"/>
    <dgm:cxn modelId="{ACDC3F83-E719-6245-84CC-A6F9AA0F7834}" type="presParOf" srcId="{5B0B54E2-B606-3B47-9C49-9CD8780E78A8}" destId="{272F3B2D-6C9D-F34F-B406-15C54608B3E5}" srcOrd="0" destOrd="0" presId="urn:microsoft.com/office/officeart/2005/8/layout/hierarchy3"/>
    <dgm:cxn modelId="{212512A5-FC06-3249-B465-5709ACA9E2BF}" type="presParOf" srcId="{272F3B2D-6C9D-F34F-B406-15C54608B3E5}" destId="{96BC2E60-3448-7443-BFBF-CAA567B9D2EB}" srcOrd="0" destOrd="0" presId="urn:microsoft.com/office/officeart/2005/8/layout/hierarchy3"/>
    <dgm:cxn modelId="{98F098C4-07B6-F946-A3C7-5D66ED2471C7}" type="presParOf" srcId="{272F3B2D-6C9D-F34F-B406-15C54608B3E5}" destId="{0302A02D-BC73-C049-BDBD-E9F2F274B1BC}" srcOrd="1" destOrd="0" presId="urn:microsoft.com/office/officeart/2005/8/layout/hierarchy3"/>
    <dgm:cxn modelId="{6805FC0E-941C-864C-B80B-1DBB486951F9}" type="presParOf" srcId="{5B0B54E2-B606-3B47-9C49-9CD8780E78A8}" destId="{E04808FD-99BC-C44E-BDFA-4FA29E38F274}" srcOrd="1" destOrd="0" presId="urn:microsoft.com/office/officeart/2005/8/layout/hierarchy3"/>
    <dgm:cxn modelId="{B75EE621-30F2-F741-9BCA-C03635B4C9E5}" type="presParOf" srcId="{E04808FD-99BC-C44E-BDFA-4FA29E38F274}" destId="{3345E9D7-69E6-7547-9942-46D0171D5449}" srcOrd="0" destOrd="0" presId="urn:microsoft.com/office/officeart/2005/8/layout/hierarchy3"/>
    <dgm:cxn modelId="{2F40143E-78D8-454A-9939-2B2BC86145FD}" type="presParOf" srcId="{E04808FD-99BC-C44E-BDFA-4FA29E38F274}" destId="{4AEBE514-1A43-A949-A44C-CF1A35E886F8}" srcOrd="1" destOrd="0" presId="urn:microsoft.com/office/officeart/2005/8/layout/hierarchy3"/>
    <dgm:cxn modelId="{3D8BF106-871B-1943-9E2A-9FFC61E2121F}" type="presParOf" srcId="{E04808FD-99BC-C44E-BDFA-4FA29E38F274}" destId="{1D1D712A-CCD2-1D48-A2DF-CD8D3164995F}" srcOrd="2" destOrd="0" presId="urn:microsoft.com/office/officeart/2005/8/layout/hierarchy3"/>
    <dgm:cxn modelId="{2CBFD1D6-458F-244B-A86E-54325CCB21B2}" type="presParOf" srcId="{E04808FD-99BC-C44E-BDFA-4FA29E38F274}" destId="{C4C47B45-092C-1343-9091-4C319E1E94B6}" srcOrd="3" destOrd="0" presId="urn:microsoft.com/office/officeart/2005/8/layout/hierarchy3"/>
    <dgm:cxn modelId="{C5488A6D-C00C-E947-89EA-12902C85BC22}" type="presParOf" srcId="{E04808FD-99BC-C44E-BDFA-4FA29E38F274}" destId="{202003D4-5340-C340-940F-2998AD7C42DE}" srcOrd="4" destOrd="0" presId="urn:microsoft.com/office/officeart/2005/8/layout/hierarchy3"/>
    <dgm:cxn modelId="{2E3C7B28-BA39-5643-902A-1D7675E3715B}" type="presParOf" srcId="{E04808FD-99BC-C44E-BDFA-4FA29E38F274}" destId="{A81F66DF-D50B-764A-8EA6-F4CF3FD584DD}" srcOrd="5" destOrd="0" presId="urn:microsoft.com/office/officeart/2005/8/layout/hierarchy3"/>
    <dgm:cxn modelId="{6A7A2F9F-1E55-564C-BF0E-346CAAC11813}" type="presParOf" srcId="{EFE1001A-E62A-BD4F-B870-08B45F7CCBC4}" destId="{4E9602A3-3617-AB46-9A25-EC73FEA82B63}" srcOrd="3" destOrd="0" presId="urn:microsoft.com/office/officeart/2005/8/layout/hierarchy3"/>
    <dgm:cxn modelId="{72DE035D-A50D-0B4F-AF0A-51D0A72E2AF0}" type="presParOf" srcId="{4E9602A3-3617-AB46-9A25-EC73FEA82B63}" destId="{E1A70B41-70BB-EC41-9B9C-6C02A3B06479}" srcOrd="0" destOrd="0" presId="urn:microsoft.com/office/officeart/2005/8/layout/hierarchy3"/>
    <dgm:cxn modelId="{1BC300E0-E700-A64E-AB8B-A173A92C9D26}" type="presParOf" srcId="{E1A70B41-70BB-EC41-9B9C-6C02A3B06479}" destId="{A2CD2F56-1B50-4F45-8A6A-E8150A99109A}" srcOrd="0" destOrd="0" presId="urn:microsoft.com/office/officeart/2005/8/layout/hierarchy3"/>
    <dgm:cxn modelId="{395A5383-D579-B542-96B6-8F88E5EEB0AE}" type="presParOf" srcId="{E1A70B41-70BB-EC41-9B9C-6C02A3B06479}" destId="{3BCD96CE-554C-5749-BA56-CBA53157B944}" srcOrd="1" destOrd="0" presId="urn:microsoft.com/office/officeart/2005/8/layout/hierarchy3"/>
    <dgm:cxn modelId="{D3BAD5B5-E5C0-234B-9C02-86714B428958}" type="presParOf" srcId="{4E9602A3-3617-AB46-9A25-EC73FEA82B63}" destId="{77AF513D-3201-1E49-A059-A605EF279549}" srcOrd="1" destOrd="0" presId="urn:microsoft.com/office/officeart/2005/8/layout/hierarchy3"/>
    <dgm:cxn modelId="{F7824F66-C4C2-A245-AD3A-DC5F6876246A}" type="presParOf" srcId="{77AF513D-3201-1E49-A059-A605EF279549}" destId="{1CBDAD5B-D4DC-A444-9023-9B8CEFF05FE9}" srcOrd="0" destOrd="0" presId="urn:microsoft.com/office/officeart/2005/8/layout/hierarchy3"/>
    <dgm:cxn modelId="{98D5D41A-1BFD-4F46-AADE-04936AE19C6F}" type="presParOf" srcId="{77AF513D-3201-1E49-A059-A605EF279549}" destId="{B9619117-E419-F44C-B591-EEE97D9ADC2D}" srcOrd="1" destOrd="0" presId="urn:microsoft.com/office/officeart/2005/8/layout/hierarchy3"/>
    <dgm:cxn modelId="{A2F2929D-AC9F-8442-B661-7F83551BD349}" type="presParOf" srcId="{77AF513D-3201-1E49-A059-A605EF279549}" destId="{36ECCB23-5AB6-3940-927B-F5CA9004AAF3}" srcOrd="2" destOrd="0" presId="urn:microsoft.com/office/officeart/2005/8/layout/hierarchy3"/>
    <dgm:cxn modelId="{21A64239-E7BD-E646-A055-12952A407E9E}" type="presParOf" srcId="{77AF513D-3201-1E49-A059-A605EF279549}" destId="{C1668FDC-CC4C-2249-A3DB-C939F3701FDE}" srcOrd="3" destOrd="0" presId="urn:microsoft.com/office/officeart/2005/8/layout/hierarchy3"/>
    <dgm:cxn modelId="{44532B66-97C1-AE4A-9069-9F865A29BB9C}" type="presParOf" srcId="{77AF513D-3201-1E49-A059-A605EF279549}" destId="{AD136DE6-6630-2B4C-8C87-882964AD007C}" srcOrd="4" destOrd="0" presId="urn:microsoft.com/office/officeart/2005/8/layout/hierarchy3"/>
    <dgm:cxn modelId="{BB33AE85-2883-4D47-BD6A-8281DAF1674B}" type="presParOf" srcId="{77AF513D-3201-1E49-A059-A605EF279549}" destId="{8CE9607F-57F8-8A4B-B839-B4E9DFE71E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17A0C4-200F-5446-9840-06771E9EDBD8}" type="doc">
      <dgm:prSet loTypeId="urn:microsoft.com/office/officeart/2008/layout/VerticalCurvedLis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974F41-A651-244F-AB68-13A23825D7D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форма 0503169 - дополнение счетами 0 210 05,      0 210 10</a:t>
          </a:r>
          <a:endParaRPr lang="ru-RU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1BBC1C4-D41D-344D-ADA4-86AC55445994}" type="par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BF88712-935E-CB45-8422-3732E0B6B515}" type="sib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BD31FC0-792C-DF41-BE61-1EDE39B421C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форма 0503323 - уточнение некорректных кодов КОСГУ</a:t>
          </a:r>
          <a:endParaRPr lang="ru-RU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C47024F-AA5C-434C-97F1-5D613254E742}" type="par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F991A08-7E37-8641-A6F4-32D198BA76EC}" type="sib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88FE5E0-12FB-9C40-B661-7B349B51266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терминология (субъекты консолидированной отчетности вместо пользователей (ЦБ!), периметр консолидации)</a:t>
          </a:r>
          <a:endParaRPr lang="ru-RU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E8D5C4D-3D7F-0F45-9A26-E837BB808969}" type="par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A1FCF50-059D-0E46-9452-4740EF0E8A9B}" type="sib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DE2BEBD8-40F2-AB42-B0D2-0E7B9FBC7CB8}" type="pres">
      <dgm:prSet presAssocID="{A517A0C4-200F-5446-9840-06771E9EDB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84E9FE-3B12-584F-BF3E-C6CB70BBAEB7}" type="pres">
      <dgm:prSet presAssocID="{A517A0C4-200F-5446-9840-06771E9EDBD8}" presName="Name1" presStyleCnt="0"/>
      <dgm:spPr/>
    </dgm:pt>
    <dgm:pt modelId="{90BE03B2-8860-DD44-808D-800E133C01F8}" type="pres">
      <dgm:prSet presAssocID="{A517A0C4-200F-5446-9840-06771E9EDBD8}" presName="cycle" presStyleCnt="0"/>
      <dgm:spPr/>
    </dgm:pt>
    <dgm:pt modelId="{920B368E-B17F-114C-809F-976622408051}" type="pres">
      <dgm:prSet presAssocID="{A517A0C4-200F-5446-9840-06771E9EDBD8}" presName="srcNode" presStyleLbl="node1" presStyleIdx="0" presStyleCnt="3"/>
      <dgm:spPr/>
    </dgm:pt>
    <dgm:pt modelId="{FFB7C448-DB67-2047-B745-27B0F8371241}" type="pres">
      <dgm:prSet presAssocID="{A517A0C4-200F-5446-9840-06771E9EDBD8}" presName="conn" presStyleLbl="parChTrans1D2" presStyleIdx="0" presStyleCnt="1"/>
      <dgm:spPr/>
      <dgm:t>
        <a:bodyPr/>
        <a:lstStyle/>
        <a:p>
          <a:endParaRPr lang="ru-RU"/>
        </a:p>
      </dgm:t>
    </dgm:pt>
    <dgm:pt modelId="{8681B438-209C-DD4A-A735-42BDFEE0D469}" type="pres">
      <dgm:prSet presAssocID="{A517A0C4-200F-5446-9840-06771E9EDBD8}" presName="extraNode" presStyleLbl="node1" presStyleIdx="0" presStyleCnt="3"/>
      <dgm:spPr/>
    </dgm:pt>
    <dgm:pt modelId="{4BCC5F7F-692B-664B-8016-A66E43286BA3}" type="pres">
      <dgm:prSet presAssocID="{A517A0C4-200F-5446-9840-06771E9EDBD8}" presName="dstNode" presStyleLbl="node1" presStyleIdx="0" presStyleCnt="3"/>
      <dgm:spPr/>
    </dgm:pt>
    <dgm:pt modelId="{05CD9CE1-295F-304C-BC05-9A56728DA889}" type="pres">
      <dgm:prSet presAssocID="{69974F41-A651-244F-AB68-13A23825D7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1C68B-2005-DD40-842B-51E9799447AA}" type="pres">
      <dgm:prSet presAssocID="{69974F41-A651-244F-AB68-13A23825D7D5}" presName="accent_1" presStyleCnt="0"/>
      <dgm:spPr/>
    </dgm:pt>
    <dgm:pt modelId="{EE30F996-AE3F-9140-ABC4-97F921AD613B}" type="pres">
      <dgm:prSet presAssocID="{69974F41-A651-244F-AB68-13A23825D7D5}" presName="accentRepeatNode" presStyleLbl="solidFgAcc1" presStyleIdx="0" presStyleCnt="3"/>
      <dgm:spPr/>
    </dgm:pt>
    <dgm:pt modelId="{CE71EBD0-CCF2-C94C-9A73-043A4DD35D0A}" type="pres">
      <dgm:prSet presAssocID="{6BD31FC0-792C-DF41-BE61-1EDE39B42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122C-B592-8E48-A426-26381457CCE5}" type="pres">
      <dgm:prSet presAssocID="{6BD31FC0-792C-DF41-BE61-1EDE39B421C7}" presName="accent_2" presStyleCnt="0"/>
      <dgm:spPr/>
    </dgm:pt>
    <dgm:pt modelId="{DB8A81AE-A614-294D-AD59-45032AC9BEB9}" type="pres">
      <dgm:prSet presAssocID="{6BD31FC0-792C-DF41-BE61-1EDE39B421C7}" presName="accentRepeatNode" presStyleLbl="solidFgAcc1" presStyleIdx="1" presStyleCnt="3"/>
      <dgm:spPr/>
    </dgm:pt>
    <dgm:pt modelId="{04282E7F-8913-7949-BE21-236A38AB4E0E}" type="pres">
      <dgm:prSet presAssocID="{988FE5E0-12FB-9C40-B661-7B349B51266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112D8-9154-DC4B-990A-6BEDD87B3DF4}" type="pres">
      <dgm:prSet presAssocID="{988FE5E0-12FB-9C40-B661-7B349B512668}" presName="accent_3" presStyleCnt="0"/>
      <dgm:spPr/>
    </dgm:pt>
    <dgm:pt modelId="{636FAD86-8FD3-874A-A7E9-0CD98B5DF528}" type="pres">
      <dgm:prSet presAssocID="{988FE5E0-12FB-9C40-B661-7B349B512668}" presName="accentRepeatNode" presStyleLbl="solidFgAcc1" presStyleIdx="2" presStyleCnt="3"/>
      <dgm:spPr/>
    </dgm:pt>
  </dgm:ptLst>
  <dgm:cxnLst>
    <dgm:cxn modelId="{12F0F866-DDB9-D14B-8429-BD61E2B3BC39}" type="presOf" srcId="{A517A0C4-200F-5446-9840-06771E9EDBD8}" destId="{DE2BEBD8-40F2-AB42-B0D2-0E7B9FBC7CB8}" srcOrd="0" destOrd="0" presId="urn:microsoft.com/office/officeart/2008/layout/VerticalCurvedList"/>
    <dgm:cxn modelId="{E9230AA7-3A6F-8547-AB91-B19502D2D683}" type="presOf" srcId="{69974F41-A651-244F-AB68-13A23825D7D5}" destId="{05CD9CE1-295F-304C-BC05-9A56728DA889}" srcOrd="0" destOrd="0" presId="urn:microsoft.com/office/officeart/2008/layout/VerticalCurvedList"/>
    <dgm:cxn modelId="{1B847635-4875-1B46-9D43-6D5A072632F1}" type="presOf" srcId="{4BF88712-935E-CB45-8422-3732E0B6B515}" destId="{FFB7C448-DB67-2047-B745-27B0F8371241}" srcOrd="0" destOrd="0" presId="urn:microsoft.com/office/officeart/2008/layout/VerticalCurvedList"/>
    <dgm:cxn modelId="{FEE3CE6F-27D1-2C45-AFDD-8E424018294C}" type="presOf" srcId="{988FE5E0-12FB-9C40-B661-7B349B512668}" destId="{04282E7F-8913-7949-BE21-236A38AB4E0E}" srcOrd="0" destOrd="0" presId="urn:microsoft.com/office/officeart/2008/layout/VerticalCurvedList"/>
    <dgm:cxn modelId="{6C30AC5B-CE7E-C943-AAAA-1884D235A99D}" srcId="{A517A0C4-200F-5446-9840-06771E9EDBD8}" destId="{6BD31FC0-792C-DF41-BE61-1EDE39B421C7}" srcOrd="1" destOrd="0" parTransId="{CC47024F-AA5C-434C-97F1-5D613254E742}" sibTransId="{8F991A08-7E37-8641-A6F4-32D198BA76EC}"/>
    <dgm:cxn modelId="{365FE77B-8B25-F24E-AB99-25A3CC9823C4}" type="presOf" srcId="{6BD31FC0-792C-DF41-BE61-1EDE39B421C7}" destId="{CE71EBD0-CCF2-C94C-9A73-043A4DD35D0A}" srcOrd="0" destOrd="0" presId="urn:microsoft.com/office/officeart/2008/layout/VerticalCurvedList"/>
    <dgm:cxn modelId="{0D6FFC8F-A32A-7942-A1BB-9A1A0719F789}" srcId="{A517A0C4-200F-5446-9840-06771E9EDBD8}" destId="{69974F41-A651-244F-AB68-13A23825D7D5}" srcOrd="0" destOrd="0" parTransId="{91BBC1C4-D41D-344D-ADA4-86AC55445994}" sibTransId="{4BF88712-935E-CB45-8422-3732E0B6B515}"/>
    <dgm:cxn modelId="{15B190F4-7E92-6A42-A4C9-A67235D1FDEC}" srcId="{A517A0C4-200F-5446-9840-06771E9EDBD8}" destId="{988FE5E0-12FB-9C40-B661-7B349B512668}" srcOrd="2" destOrd="0" parTransId="{CE8D5C4D-3D7F-0F45-9A26-E837BB808969}" sibTransId="{BA1FCF50-059D-0E46-9452-4740EF0E8A9B}"/>
    <dgm:cxn modelId="{36F8CC9A-5C18-484C-9195-F86C4EA271DF}" type="presParOf" srcId="{DE2BEBD8-40F2-AB42-B0D2-0E7B9FBC7CB8}" destId="{0284E9FE-3B12-584F-BF3E-C6CB70BBAEB7}" srcOrd="0" destOrd="0" presId="urn:microsoft.com/office/officeart/2008/layout/VerticalCurvedList"/>
    <dgm:cxn modelId="{D65D2108-E3E2-084D-9FBC-BF6763FD3BC6}" type="presParOf" srcId="{0284E9FE-3B12-584F-BF3E-C6CB70BBAEB7}" destId="{90BE03B2-8860-DD44-808D-800E133C01F8}" srcOrd="0" destOrd="0" presId="urn:microsoft.com/office/officeart/2008/layout/VerticalCurvedList"/>
    <dgm:cxn modelId="{619F90CD-40C7-F34E-8D58-F3AB49BF987F}" type="presParOf" srcId="{90BE03B2-8860-DD44-808D-800E133C01F8}" destId="{920B368E-B17F-114C-809F-976622408051}" srcOrd="0" destOrd="0" presId="urn:microsoft.com/office/officeart/2008/layout/VerticalCurvedList"/>
    <dgm:cxn modelId="{E1B682D2-2AAA-5F4D-AC97-E1ADB15099FC}" type="presParOf" srcId="{90BE03B2-8860-DD44-808D-800E133C01F8}" destId="{FFB7C448-DB67-2047-B745-27B0F8371241}" srcOrd="1" destOrd="0" presId="urn:microsoft.com/office/officeart/2008/layout/VerticalCurvedList"/>
    <dgm:cxn modelId="{F92ECCAA-22A7-3F4D-9EE8-732EC7B48ECA}" type="presParOf" srcId="{90BE03B2-8860-DD44-808D-800E133C01F8}" destId="{8681B438-209C-DD4A-A735-42BDFEE0D469}" srcOrd="2" destOrd="0" presId="urn:microsoft.com/office/officeart/2008/layout/VerticalCurvedList"/>
    <dgm:cxn modelId="{2A838864-02CE-2E42-B99D-5E769CDDE846}" type="presParOf" srcId="{90BE03B2-8860-DD44-808D-800E133C01F8}" destId="{4BCC5F7F-692B-664B-8016-A66E43286BA3}" srcOrd="3" destOrd="0" presId="urn:microsoft.com/office/officeart/2008/layout/VerticalCurvedList"/>
    <dgm:cxn modelId="{DEE6E578-6F50-B348-88F6-15DA62719158}" type="presParOf" srcId="{0284E9FE-3B12-584F-BF3E-C6CB70BBAEB7}" destId="{05CD9CE1-295F-304C-BC05-9A56728DA889}" srcOrd="1" destOrd="0" presId="urn:microsoft.com/office/officeart/2008/layout/VerticalCurvedList"/>
    <dgm:cxn modelId="{A61F8700-097C-8644-B986-BDD15235C2BD}" type="presParOf" srcId="{0284E9FE-3B12-584F-BF3E-C6CB70BBAEB7}" destId="{4701C68B-2005-DD40-842B-51E9799447AA}" srcOrd="2" destOrd="0" presId="urn:microsoft.com/office/officeart/2008/layout/VerticalCurvedList"/>
    <dgm:cxn modelId="{764F18AD-9AFB-E64C-B124-913497FC1CCB}" type="presParOf" srcId="{4701C68B-2005-DD40-842B-51E9799447AA}" destId="{EE30F996-AE3F-9140-ABC4-97F921AD613B}" srcOrd="0" destOrd="0" presId="urn:microsoft.com/office/officeart/2008/layout/VerticalCurvedList"/>
    <dgm:cxn modelId="{E208C631-025D-CE4C-BA79-AE4323C427E0}" type="presParOf" srcId="{0284E9FE-3B12-584F-BF3E-C6CB70BBAEB7}" destId="{CE71EBD0-CCF2-C94C-9A73-043A4DD35D0A}" srcOrd="3" destOrd="0" presId="urn:microsoft.com/office/officeart/2008/layout/VerticalCurvedList"/>
    <dgm:cxn modelId="{4027293E-B104-2244-84AF-AD3A36917863}" type="presParOf" srcId="{0284E9FE-3B12-584F-BF3E-C6CB70BBAEB7}" destId="{A993122C-B592-8E48-A426-26381457CCE5}" srcOrd="4" destOrd="0" presId="urn:microsoft.com/office/officeart/2008/layout/VerticalCurvedList"/>
    <dgm:cxn modelId="{8F69ADE8-CF89-2546-9A73-72963E16D1CE}" type="presParOf" srcId="{A993122C-B592-8E48-A426-26381457CCE5}" destId="{DB8A81AE-A614-294D-AD59-45032AC9BEB9}" srcOrd="0" destOrd="0" presId="urn:microsoft.com/office/officeart/2008/layout/VerticalCurvedList"/>
    <dgm:cxn modelId="{3202515B-16AB-3149-B7F2-6B9A52FE2FC6}" type="presParOf" srcId="{0284E9FE-3B12-584F-BF3E-C6CB70BBAEB7}" destId="{04282E7F-8913-7949-BE21-236A38AB4E0E}" srcOrd="5" destOrd="0" presId="urn:microsoft.com/office/officeart/2008/layout/VerticalCurvedList"/>
    <dgm:cxn modelId="{F3A6C9DF-A1AF-9340-9BDB-BB1644B70A84}" type="presParOf" srcId="{0284E9FE-3B12-584F-BF3E-C6CB70BBAEB7}" destId="{C15112D8-9154-DC4B-990A-6BEDD87B3DF4}" srcOrd="6" destOrd="0" presId="urn:microsoft.com/office/officeart/2008/layout/VerticalCurvedList"/>
    <dgm:cxn modelId="{C0C74602-6333-3643-B89C-0ADD6F7D3BEB}" type="presParOf" srcId="{C15112D8-9154-DC4B-990A-6BEDD87B3DF4}" destId="{636FAD86-8FD3-874A-A7E9-0CD98B5DF5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17A0C4-200F-5446-9840-06771E9EDBD8}" type="doc">
      <dgm:prSet loTypeId="urn:microsoft.com/office/officeart/2008/layout/VerticalCurved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974F41-A651-244F-AB68-13A23825D7D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введено понятие «последний отчетный год» при реорганизации, ликвидации</a:t>
          </a:r>
          <a:endParaRPr lang="ru-RU" sz="20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1BBC1C4-D41D-344D-ADA4-86AC55445994}" type="par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BF88712-935E-CB45-8422-3732E0B6B515}" type="sib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BD31FC0-792C-DF41-BE61-1EDE39B421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Регистры + показатели отчетности при реорганизации = основа для формирования отчетности</a:t>
          </a:r>
          <a:endParaRPr lang="ru-RU" sz="20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C47024F-AA5C-434C-97F1-5D613254E742}" type="par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F991A08-7E37-8641-A6F4-32D198BA76EC}" type="sib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88FE5E0-12FB-9C40-B661-7B349B51266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Не нарушаем 15.15.6 </a:t>
          </a:r>
          <a:r>
            <a:rPr lang="mr-IN" sz="2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–</a:t>
          </a:r>
          <a:r>
            <a:rPr lang="ru-RU" sz="2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не ждем опоздавших, но даем шанс и уведомляем контролеров!</a:t>
          </a:r>
          <a:endParaRPr lang="ru-RU" sz="22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E8D5C4D-3D7F-0F45-9A26-E837BB808969}" type="par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A1FCF50-059D-0E46-9452-4740EF0E8A9B}" type="sib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1EBEE1B-4091-D94C-9BD9-0E090008B9D5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Отчетность реорганизованного (ликвидированного) субъекта отчетности включаем на каждую отчетную дату</a:t>
          </a:r>
          <a:endParaRPr lang="ru-RU" sz="19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E763897-BF45-9D4A-8221-142A5BE91B37}" type="parTrans" cxnId="{7F6E0285-8D6D-3A4E-9E2E-B4DE9926628F}">
      <dgm:prSet/>
      <dgm:spPr/>
      <dgm:t>
        <a:bodyPr/>
        <a:lstStyle/>
        <a:p>
          <a:endParaRPr lang="ru-RU"/>
        </a:p>
      </dgm:t>
    </dgm:pt>
    <dgm:pt modelId="{39B7E889-7072-E54F-A27F-57FF66A390F1}" type="sibTrans" cxnId="{7F6E0285-8D6D-3A4E-9E2E-B4DE9926628F}">
      <dgm:prSet/>
      <dgm:spPr/>
      <dgm:t>
        <a:bodyPr/>
        <a:lstStyle/>
        <a:p>
          <a:endParaRPr lang="ru-RU"/>
        </a:p>
      </dgm:t>
    </dgm:pt>
    <dgm:pt modelId="{DE2BEBD8-40F2-AB42-B0D2-0E7B9FBC7CB8}" type="pres">
      <dgm:prSet presAssocID="{A517A0C4-200F-5446-9840-06771E9EDB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84E9FE-3B12-584F-BF3E-C6CB70BBAEB7}" type="pres">
      <dgm:prSet presAssocID="{A517A0C4-200F-5446-9840-06771E9EDBD8}" presName="Name1" presStyleCnt="0"/>
      <dgm:spPr/>
    </dgm:pt>
    <dgm:pt modelId="{90BE03B2-8860-DD44-808D-800E133C01F8}" type="pres">
      <dgm:prSet presAssocID="{A517A0C4-200F-5446-9840-06771E9EDBD8}" presName="cycle" presStyleCnt="0"/>
      <dgm:spPr/>
    </dgm:pt>
    <dgm:pt modelId="{920B368E-B17F-114C-809F-976622408051}" type="pres">
      <dgm:prSet presAssocID="{A517A0C4-200F-5446-9840-06771E9EDBD8}" presName="srcNode" presStyleLbl="node1" presStyleIdx="0" presStyleCnt="4"/>
      <dgm:spPr/>
    </dgm:pt>
    <dgm:pt modelId="{FFB7C448-DB67-2047-B745-27B0F8371241}" type="pres">
      <dgm:prSet presAssocID="{A517A0C4-200F-5446-9840-06771E9EDBD8}" presName="conn" presStyleLbl="parChTrans1D2" presStyleIdx="0" presStyleCnt="1"/>
      <dgm:spPr/>
      <dgm:t>
        <a:bodyPr/>
        <a:lstStyle/>
        <a:p>
          <a:endParaRPr lang="ru-RU"/>
        </a:p>
      </dgm:t>
    </dgm:pt>
    <dgm:pt modelId="{8681B438-209C-DD4A-A735-42BDFEE0D469}" type="pres">
      <dgm:prSet presAssocID="{A517A0C4-200F-5446-9840-06771E9EDBD8}" presName="extraNode" presStyleLbl="node1" presStyleIdx="0" presStyleCnt="4"/>
      <dgm:spPr/>
    </dgm:pt>
    <dgm:pt modelId="{4BCC5F7F-692B-664B-8016-A66E43286BA3}" type="pres">
      <dgm:prSet presAssocID="{A517A0C4-200F-5446-9840-06771E9EDBD8}" presName="dstNode" presStyleLbl="node1" presStyleIdx="0" presStyleCnt="4"/>
      <dgm:spPr/>
    </dgm:pt>
    <dgm:pt modelId="{05CD9CE1-295F-304C-BC05-9A56728DA889}" type="pres">
      <dgm:prSet presAssocID="{69974F41-A651-244F-AB68-13A23825D7D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1C68B-2005-DD40-842B-51E9799447AA}" type="pres">
      <dgm:prSet presAssocID="{69974F41-A651-244F-AB68-13A23825D7D5}" presName="accent_1" presStyleCnt="0"/>
      <dgm:spPr/>
    </dgm:pt>
    <dgm:pt modelId="{EE30F996-AE3F-9140-ABC4-97F921AD613B}" type="pres">
      <dgm:prSet presAssocID="{69974F41-A651-244F-AB68-13A23825D7D5}" presName="accentRepeatNode" presStyleLbl="solidFgAcc1" presStyleIdx="0" presStyleCnt="4"/>
      <dgm:spPr/>
    </dgm:pt>
    <dgm:pt modelId="{CE71EBD0-CCF2-C94C-9A73-043A4DD35D0A}" type="pres">
      <dgm:prSet presAssocID="{6BD31FC0-792C-DF41-BE61-1EDE39B421C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122C-B592-8E48-A426-26381457CCE5}" type="pres">
      <dgm:prSet presAssocID="{6BD31FC0-792C-DF41-BE61-1EDE39B421C7}" presName="accent_2" presStyleCnt="0"/>
      <dgm:spPr/>
    </dgm:pt>
    <dgm:pt modelId="{DB8A81AE-A614-294D-AD59-45032AC9BEB9}" type="pres">
      <dgm:prSet presAssocID="{6BD31FC0-792C-DF41-BE61-1EDE39B421C7}" presName="accentRepeatNode" presStyleLbl="solidFgAcc1" presStyleIdx="1" presStyleCnt="4"/>
      <dgm:spPr/>
    </dgm:pt>
    <dgm:pt modelId="{E822E1AD-A43B-404A-B171-CCFA89BDB782}" type="pres">
      <dgm:prSet presAssocID="{11EBEE1B-4091-D94C-9BD9-0E090008B9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7E622-B585-D242-A8FD-7F0671878F57}" type="pres">
      <dgm:prSet presAssocID="{11EBEE1B-4091-D94C-9BD9-0E090008B9D5}" presName="accent_3" presStyleCnt="0"/>
      <dgm:spPr/>
    </dgm:pt>
    <dgm:pt modelId="{0FF0901F-B22B-E74D-A3EF-9737993B19AA}" type="pres">
      <dgm:prSet presAssocID="{11EBEE1B-4091-D94C-9BD9-0E090008B9D5}" presName="accentRepeatNode" presStyleLbl="solidFgAcc1" presStyleIdx="2" presStyleCnt="4"/>
      <dgm:spPr/>
    </dgm:pt>
    <dgm:pt modelId="{069B51A3-7C9A-744E-AF42-08252A695F24}" type="pres">
      <dgm:prSet presAssocID="{988FE5E0-12FB-9C40-B661-7B349B5126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F07F1-1FCC-6B46-A983-C4D03BF8F09D}" type="pres">
      <dgm:prSet presAssocID="{988FE5E0-12FB-9C40-B661-7B349B512668}" presName="accent_4" presStyleCnt="0"/>
      <dgm:spPr/>
    </dgm:pt>
    <dgm:pt modelId="{636FAD86-8FD3-874A-A7E9-0CD98B5DF528}" type="pres">
      <dgm:prSet presAssocID="{988FE5E0-12FB-9C40-B661-7B349B512668}" presName="accentRepeatNode" presStyleLbl="solidFgAcc1" presStyleIdx="3" presStyleCnt="4"/>
      <dgm:spPr/>
    </dgm:pt>
  </dgm:ptLst>
  <dgm:cxnLst>
    <dgm:cxn modelId="{6C30AC5B-CE7E-C943-AAAA-1884D235A99D}" srcId="{A517A0C4-200F-5446-9840-06771E9EDBD8}" destId="{6BD31FC0-792C-DF41-BE61-1EDE39B421C7}" srcOrd="1" destOrd="0" parTransId="{CC47024F-AA5C-434C-97F1-5D613254E742}" sibTransId="{8F991A08-7E37-8641-A6F4-32D198BA76EC}"/>
    <dgm:cxn modelId="{09707213-1A95-284A-8F59-05D700C24A95}" type="presOf" srcId="{69974F41-A651-244F-AB68-13A23825D7D5}" destId="{05CD9CE1-295F-304C-BC05-9A56728DA889}" srcOrd="0" destOrd="0" presId="urn:microsoft.com/office/officeart/2008/layout/VerticalCurvedList"/>
    <dgm:cxn modelId="{62F3ABA0-C3B9-0142-8CD7-7C11E27FBED1}" type="presOf" srcId="{988FE5E0-12FB-9C40-B661-7B349B512668}" destId="{069B51A3-7C9A-744E-AF42-08252A695F24}" srcOrd="0" destOrd="0" presId="urn:microsoft.com/office/officeart/2008/layout/VerticalCurvedList"/>
    <dgm:cxn modelId="{D3A34EC8-947C-3642-99E3-308015B097FE}" type="presOf" srcId="{4BF88712-935E-CB45-8422-3732E0B6B515}" destId="{FFB7C448-DB67-2047-B745-27B0F8371241}" srcOrd="0" destOrd="0" presId="urn:microsoft.com/office/officeart/2008/layout/VerticalCurvedList"/>
    <dgm:cxn modelId="{7F6E0285-8D6D-3A4E-9E2E-B4DE9926628F}" srcId="{A517A0C4-200F-5446-9840-06771E9EDBD8}" destId="{11EBEE1B-4091-D94C-9BD9-0E090008B9D5}" srcOrd="2" destOrd="0" parTransId="{CE763897-BF45-9D4A-8221-142A5BE91B37}" sibTransId="{39B7E889-7072-E54F-A27F-57FF66A390F1}"/>
    <dgm:cxn modelId="{1C3D0729-74F1-8048-BAB3-029BB5EF068B}" type="presOf" srcId="{6BD31FC0-792C-DF41-BE61-1EDE39B421C7}" destId="{CE71EBD0-CCF2-C94C-9A73-043A4DD35D0A}" srcOrd="0" destOrd="0" presId="urn:microsoft.com/office/officeart/2008/layout/VerticalCurvedList"/>
    <dgm:cxn modelId="{0D6FFC8F-A32A-7942-A1BB-9A1A0719F789}" srcId="{A517A0C4-200F-5446-9840-06771E9EDBD8}" destId="{69974F41-A651-244F-AB68-13A23825D7D5}" srcOrd="0" destOrd="0" parTransId="{91BBC1C4-D41D-344D-ADA4-86AC55445994}" sibTransId="{4BF88712-935E-CB45-8422-3732E0B6B515}"/>
    <dgm:cxn modelId="{18EBDCDA-AC5B-5644-AA14-48F1A6B09FF4}" type="presOf" srcId="{A517A0C4-200F-5446-9840-06771E9EDBD8}" destId="{DE2BEBD8-40F2-AB42-B0D2-0E7B9FBC7CB8}" srcOrd="0" destOrd="0" presId="urn:microsoft.com/office/officeart/2008/layout/VerticalCurvedList"/>
    <dgm:cxn modelId="{15B190F4-7E92-6A42-A4C9-A67235D1FDEC}" srcId="{A517A0C4-200F-5446-9840-06771E9EDBD8}" destId="{988FE5E0-12FB-9C40-B661-7B349B512668}" srcOrd="3" destOrd="0" parTransId="{CE8D5C4D-3D7F-0F45-9A26-E837BB808969}" sibTransId="{BA1FCF50-059D-0E46-9452-4740EF0E8A9B}"/>
    <dgm:cxn modelId="{8967D24F-4BC7-D349-A7BC-3ABBCFDAAA5F}" type="presOf" srcId="{11EBEE1B-4091-D94C-9BD9-0E090008B9D5}" destId="{E822E1AD-A43B-404A-B171-CCFA89BDB782}" srcOrd="0" destOrd="0" presId="urn:microsoft.com/office/officeart/2008/layout/VerticalCurvedList"/>
    <dgm:cxn modelId="{0F3D0446-06FE-5C4C-ADAA-DD00367E8BBE}" type="presParOf" srcId="{DE2BEBD8-40F2-AB42-B0D2-0E7B9FBC7CB8}" destId="{0284E9FE-3B12-584F-BF3E-C6CB70BBAEB7}" srcOrd="0" destOrd="0" presId="urn:microsoft.com/office/officeart/2008/layout/VerticalCurvedList"/>
    <dgm:cxn modelId="{F438D376-A92A-6749-8B58-93A4D22E9FE7}" type="presParOf" srcId="{0284E9FE-3B12-584F-BF3E-C6CB70BBAEB7}" destId="{90BE03B2-8860-DD44-808D-800E133C01F8}" srcOrd="0" destOrd="0" presId="urn:microsoft.com/office/officeart/2008/layout/VerticalCurvedList"/>
    <dgm:cxn modelId="{E8FB0666-519D-4D4C-8120-B6D5DC9B7C68}" type="presParOf" srcId="{90BE03B2-8860-DD44-808D-800E133C01F8}" destId="{920B368E-B17F-114C-809F-976622408051}" srcOrd="0" destOrd="0" presId="urn:microsoft.com/office/officeart/2008/layout/VerticalCurvedList"/>
    <dgm:cxn modelId="{7A45F759-8827-0046-8AE4-66F24579CECA}" type="presParOf" srcId="{90BE03B2-8860-DD44-808D-800E133C01F8}" destId="{FFB7C448-DB67-2047-B745-27B0F8371241}" srcOrd="1" destOrd="0" presId="urn:microsoft.com/office/officeart/2008/layout/VerticalCurvedList"/>
    <dgm:cxn modelId="{4EC12876-B650-594D-B1FF-6144618A3A67}" type="presParOf" srcId="{90BE03B2-8860-DD44-808D-800E133C01F8}" destId="{8681B438-209C-DD4A-A735-42BDFEE0D469}" srcOrd="2" destOrd="0" presId="urn:microsoft.com/office/officeart/2008/layout/VerticalCurvedList"/>
    <dgm:cxn modelId="{742334F4-F3DC-0F43-8597-9A432C29DCB4}" type="presParOf" srcId="{90BE03B2-8860-DD44-808D-800E133C01F8}" destId="{4BCC5F7F-692B-664B-8016-A66E43286BA3}" srcOrd="3" destOrd="0" presId="urn:microsoft.com/office/officeart/2008/layout/VerticalCurvedList"/>
    <dgm:cxn modelId="{5A716FF5-302F-7E4B-8F89-87E4B394C915}" type="presParOf" srcId="{0284E9FE-3B12-584F-BF3E-C6CB70BBAEB7}" destId="{05CD9CE1-295F-304C-BC05-9A56728DA889}" srcOrd="1" destOrd="0" presId="urn:microsoft.com/office/officeart/2008/layout/VerticalCurvedList"/>
    <dgm:cxn modelId="{08EFBD2E-B948-DC45-AE04-24BD3FB84FBB}" type="presParOf" srcId="{0284E9FE-3B12-584F-BF3E-C6CB70BBAEB7}" destId="{4701C68B-2005-DD40-842B-51E9799447AA}" srcOrd="2" destOrd="0" presId="urn:microsoft.com/office/officeart/2008/layout/VerticalCurvedList"/>
    <dgm:cxn modelId="{40C8C941-40A7-834F-BB4A-E5722F3F9B8D}" type="presParOf" srcId="{4701C68B-2005-DD40-842B-51E9799447AA}" destId="{EE30F996-AE3F-9140-ABC4-97F921AD613B}" srcOrd="0" destOrd="0" presId="urn:microsoft.com/office/officeart/2008/layout/VerticalCurvedList"/>
    <dgm:cxn modelId="{638C2D9A-93C5-AB43-B5E3-7BCB031CB24C}" type="presParOf" srcId="{0284E9FE-3B12-584F-BF3E-C6CB70BBAEB7}" destId="{CE71EBD0-CCF2-C94C-9A73-043A4DD35D0A}" srcOrd="3" destOrd="0" presId="urn:microsoft.com/office/officeart/2008/layout/VerticalCurvedList"/>
    <dgm:cxn modelId="{0CBC51CC-997D-9149-84EA-57B67DC2BA87}" type="presParOf" srcId="{0284E9FE-3B12-584F-BF3E-C6CB70BBAEB7}" destId="{A993122C-B592-8E48-A426-26381457CCE5}" srcOrd="4" destOrd="0" presId="urn:microsoft.com/office/officeart/2008/layout/VerticalCurvedList"/>
    <dgm:cxn modelId="{EE8D495B-9A3A-F34F-8CAE-6627154A080A}" type="presParOf" srcId="{A993122C-B592-8E48-A426-26381457CCE5}" destId="{DB8A81AE-A614-294D-AD59-45032AC9BEB9}" srcOrd="0" destOrd="0" presId="urn:microsoft.com/office/officeart/2008/layout/VerticalCurvedList"/>
    <dgm:cxn modelId="{0478F8B3-71D7-FE45-941E-E3DE1CFCFA47}" type="presParOf" srcId="{0284E9FE-3B12-584F-BF3E-C6CB70BBAEB7}" destId="{E822E1AD-A43B-404A-B171-CCFA89BDB782}" srcOrd="5" destOrd="0" presId="urn:microsoft.com/office/officeart/2008/layout/VerticalCurvedList"/>
    <dgm:cxn modelId="{0B1AAE7B-1E36-404C-A811-22BA78916E04}" type="presParOf" srcId="{0284E9FE-3B12-584F-BF3E-C6CB70BBAEB7}" destId="{5A67E622-B585-D242-A8FD-7F0671878F57}" srcOrd="6" destOrd="0" presId="urn:microsoft.com/office/officeart/2008/layout/VerticalCurvedList"/>
    <dgm:cxn modelId="{7C4831CD-9267-3A47-89EC-2AD665007F17}" type="presParOf" srcId="{5A67E622-B585-D242-A8FD-7F0671878F57}" destId="{0FF0901F-B22B-E74D-A3EF-9737993B19AA}" srcOrd="0" destOrd="0" presId="urn:microsoft.com/office/officeart/2008/layout/VerticalCurvedList"/>
    <dgm:cxn modelId="{F403C423-1ECB-7442-8884-BC1C60082C97}" type="presParOf" srcId="{0284E9FE-3B12-584F-BF3E-C6CB70BBAEB7}" destId="{069B51A3-7C9A-744E-AF42-08252A695F24}" srcOrd="7" destOrd="0" presId="urn:microsoft.com/office/officeart/2008/layout/VerticalCurvedList"/>
    <dgm:cxn modelId="{BD468B59-CFB1-E54B-B786-63109FCE46AC}" type="presParOf" srcId="{0284E9FE-3B12-584F-BF3E-C6CB70BBAEB7}" destId="{9FCF07F1-1FCC-6B46-A983-C4D03BF8F09D}" srcOrd="8" destOrd="0" presId="urn:microsoft.com/office/officeart/2008/layout/VerticalCurvedList"/>
    <dgm:cxn modelId="{F10AC978-E207-104B-B11B-3D2FE7BF9507}" type="presParOf" srcId="{9FCF07F1-1FCC-6B46-A983-C4D03BF8F09D}" destId="{636FAD86-8FD3-874A-A7E9-0CD98B5DF5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18299-7689-A449-A63D-6C8EFC483CC5}">
      <dsp:nvSpPr>
        <dsp:cNvPr id="0" name=""/>
        <dsp:cNvSpPr/>
      </dsp:nvSpPr>
      <dsp:spPr>
        <a:xfrm>
          <a:off x="7185" y="1546038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15.15.6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9405" y="1578258"/>
        <a:ext cx="2135697" cy="1035628"/>
      </dsp:txXfrm>
    </dsp:sp>
    <dsp:sp modelId="{E9EE1115-D48D-7C40-A4DA-57DFCACE7CCC}">
      <dsp:nvSpPr>
        <dsp:cNvPr id="0" name=""/>
        <dsp:cNvSpPr/>
      </dsp:nvSpPr>
      <dsp:spPr>
        <a:xfrm rot="18485833">
          <a:off x="1934175" y="1514896"/>
          <a:ext cx="1426350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426350" y="199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11691" y="1499169"/>
        <a:ext cx="71317" cy="71317"/>
      </dsp:txXfrm>
    </dsp:sp>
    <dsp:sp modelId="{B02DB549-A023-4E40-AF1D-6E9A67B25001}">
      <dsp:nvSpPr>
        <dsp:cNvPr id="0" name=""/>
        <dsp:cNvSpPr/>
      </dsp:nvSpPr>
      <dsp:spPr>
        <a:xfrm>
          <a:off x="3087377" y="238512"/>
          <a:ext cx="2200137" cy="1470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charset="0"/>
              <a:ea typeface="Times New Roman" charset="0"/>
              <a:cs typeface="Times New Roman" charset="0"/>
            </a:rPr>
            <a:t>нарушение сроков</a:t>
          </a:r>
          <a:endParaRPr lang="ru-RU" sz="2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30436" y="281571"/>
        <a:ext cx="2114019" cy="1384024"/>
      </dsp:txXfrm>
    </dsp:sp>
    <dsp:sp modelId="{733FAA9D-FCC3-A24B-BF91-A4A2373407C6}">
      <dsp:nvSpPr>
        <dsp:cNvPr id="0" name=""/>
        <dsp:cNvSpPr/>
      </dsp:nvSpPr>
      <dsp:spPr>
        <a:xfrm rot="2573537">
          <a:off x="2046740" y="2484928"/>
          <a:ext cx="1201219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201219" y="199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17319" y="2474830"/>
        <a:ext cx="60060" cy="60060"/>
      </dsp:txXfrm>
    </dsp:sp>
    <dsp:sp modelId="{AC77576C-A1B3-0245-9C1C-8C3FCBD7DE1A}">
      <dsp:nvSpPr>
        <dsp:cNvPr id="0" name=""/>
        <dsp:cNvSpPr/>
      </dsp:nvSpPr>
      <dsp:spPr>
        <a:xfrm>
          <a:off x="3087377" y="1873665"/>
          <a:ext cx="2200137" cy="2079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charset="0"/>
              <a:ea typeface="Times New Roman" charset="0"/>
              <a:cs typeface="Times New Roman" charset="0"/>
            </a:rPr>
            <a:t>нарушение порядка учета и отчетности</a:t>
          </a:r>
          <a:endParaRPr lang="ru-RU" sz="2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48297" y="1934585"/>
        <a:ext cx="2078297" cy="1958125"/>
      </dsp:txXfrm>
    </dsp:sp>
    <dsp:sp modelId="{FC044E22-D9F8-E444-9378-1C4C644EBB2F}">
      <dsp:nvSpPr>
        <dsp:cNvPr id="0" name=""/>
        <dsp:cNvSpPr/>
      </dsp:nvSpPr>
      <dsp:spPr>
        <a:xfrm rot="18289469">
          <a:off x="4957003" y="2261177"/>
          <a:ext cx="1541077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541077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89015" y="2242582"/>
        <a:ext cx="77053" cy="77053"/>
      </dsp:txXfrm>
    </dsp:sp>
    <dsp:sp modelId="{63E4DE3C-E817-2D4F-AD0C-FDCA28727F89}">
      <dsp:nvSpPr>
        <dsp:cNvPr id="0" name=""/>
        <dsp:cNvSpPr/>
      </dsp:nvSpPr>
      <dsp:spPr>
        <a:xfrm>
          <a:off x="6167570" y="1098535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незначительное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1130755"/>
        <a:ext cx="2135697" cy="1035628"/>
      </dsp:txXfrm>
    </dsp:sp>
    <dsp:sp modelId="{E6E73646-B04A-EA4E-91C5-3749CC5FD3A6}">
      <dsp:nvSpPr>
        <dsp:cNvPr id="0" name=""/>
        <dsp:cNvSpPr/>
      </dsp:nvSpPr>
      <dsp:spPr>
        <a:xfrm>
          <a:off x="5287515" y="2893717"/>
          <a:ext cx="880054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880054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705541" y="2891647"/>
        <a:ext cx="44002" cy="44002"/>
      </dsp:txXfrm>
    </dsp:sp>
    <dsp:sp modelId="{B2143D9A-748E-AB45-A6C3-9BD3BB4C9880}">
      <dsp:nvSpPr>
        <dsp:cNvPr id="0" name=""/>
        <dsp:cNvSpPr/>
      </dsp:nvSpPr>
      <dsp:spPr>
        <a:xfrm>
          <a:off x="6167570" y="2363614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значительное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2395834"/>
        <a:ext cx="2135697" cy="1035628"/>
      </dsp:txXfrm>
    </dsp:sp>
    <dsp:sp modelId="{53955375-4CEB-6440-A95B-54E48032A8FB}">
      <dsp:nvSpPr>
        <dsp:cNvPr id="0" name=""/>
        <dsp:cNvSpPr/>
      </dsp:nvSpPr>
      <dsp:spPr>
        <a:xfrm rot="3310531">
          <a:off x="4957003" y="3526256"/>
          <a:ext cx="1541077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541077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89015" y="3507661"/>
        <a:ext cx="77053" cy="77053"/>
      </dsp:txXfrm>
    </dsp:sp>
    <dsp:sp modelId="{70463E1B-DB62-184B-826B-67D72789437D}">
      <dsp:nvSpPr>
        <dsp:cNvPr id="0" name=""/>
        <dsp:cNvSpPr/>
      </dsp:nvSpPr>
      <dsp:spPr>
        <a:xfrm>
          <a:off x="6167570" y="3628693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грубое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3660913"/>
        <a:ext cx="2135697" cy="10356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DBD83-8FBC-034A-8A02-C334E7B911C2}">
      <dsp:nvSpPr>
        <dsp:cNvPr id="0" name=""/>
        <dsp:cNvSpPr/>
      </dsp:nvSpPr>
      <dsp:spPr>
        <a:xfrm>
          <a:off x="0" y="470014"/>
          <a:ext cx="8759868" cy="12757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254000" bIns="2025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2018 год</a:t>
          </a:r>
          <a:endParaRPr lang="ru-RU" sz="25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0" y="788957"/>
        <a:ext cx="8440926" cy="637885"/>
      </dsp:txXfrm>
    </dsp:sp>
    <dsp:sp modelId="{3AC9191A-6D1E-AF4C-AA29-2FF05DAFA1C2}">
      <dsp:nvSpPr>
        <dsp:cNvPr id="0" name=""/>
        <dsp:cNvSpPr/>
      </dsp:nvSpPr>
      <dsp:spPr>
        <a:xfrm>
          <a:off x="0" y="1453818"/>
          <a:ext cx="2698039" cy="2457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0" y="1453818"/>
        <a:ext cx="2698039" cy="2457603"/>
      </dsp:txXfrm>
    </dsp:sp>
    <dsp:sp modelId="{8B600BCE-F2DF-9E4C-AF29-773E140FC532}">
      <dsp:nvSpPr>
        <dsp:cNvPr id="0" name=""/>
        <dsp:cNvSpPr/>
      </dsp:nvSpPr>
      <dsp:spPr>
        <a:xfrm>
          <a:off x="2698039" y="895271"/>
          <a:ext cx="6061828" cy="12757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254000" bIns="2025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2019 год</a:t>
          </a:r>
          <a:endParaRPr lang="ru-RU" sz="25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98039" y="1214214"/>
        <a:ext cx="5742886" cy="637885"/>
      </dsp:txXfrm>
    </dsp:sp>
    <dsp:sp modelId="{5FEA3F40-1FB7-064C-AEFF-5D649EB343D6}">
      <dsp:nvSpPr>
        <dsp:cNvPr id="0" name=""/>
        <dsp:cNvSpPr/>
      </dsp:nvSpPr>
      <dsp:spPr>
        <a:xfrm>
          <a:off x="2698039" y="1879074"/>
          <a:ext cx="2698039" cy="2457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Нацпроекты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</a:p>
      </dsp:txBody>
      <dsp:txXfrm>
        <a:off x="2698039" y="1879074"/>
        <a:ext cx="2698039" cy="2457603"/>
      </dsp:txXfrm>
    </dsp:sp>
    <dsp:sp modelId="{8FBB130F-FE1A-534A-8E25-00DE09C136C1}">
      <dsp:nvSpPr>
        <dsp:cNvPr id="0" name=""/>
        <dsp:cNvSpPr/>
      </dsp:nvSpPr>
      <dsp:spPr>
        <a:xfrm>
          <a:off x="5396078" y="1320528"/>
          <a:ext cx="3363789" cy="12757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254000" bIns="2025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2020 </a:t>
          </a:r>
          <a:r>
            <a:rPr lang="mr-IN" sz="2500" b="1" kern="1200" dirty="0" smtClean="0">
              <a:latin typeface="Times New Roman" charset="0"/>
              <a:ea typeface="Times New Roman" charset="0"/>
              <a:cs typeface="Times New Roman" charset="0"/>
            </a:rPr>
            <a:t>–</a:t>
          </a: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 2022 гг.</a:t>
          </a:r>
          <a:endParaRPr lang="ru-RU" sz="25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96078" y="1639471"/>
        <a:ext cx="3044847" cy="637885"/>
      </dsp:txXfrm>
    </dsp:sp>
    <dsp:sp modelId="{ED9D0C96-C008-E34D-9A76-8E825109095E}">
      <dsp:nvSpPr>
        <dsp:cNvPr id="0" name=""/>
        <dsp:cNvSpPr/>
      </dsp:nvSpPr>
      <dsp:spPr>
        <a:xfrm>
          <a:off x="5396078" y="2343659"/>
          <a:ext cx="2698039" cy="3179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Расширение периметра консолидации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Новый ППО (муниципальный округ)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Отчетность в весеннюю сессию</a:t>
          </a:r>
          <a:endParaRPr lang="ru-RU" sz="2400" kern="1200" dirty="0"/>
        </a:p>
      </dsp:txBody>
      <dsp:txXfrm>
        <a:off x="5396078" y="2343659"/>
        <a:ext cx="2698039" cy="3179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2D26F-7B09-0D49-A067-70F220D0B5B3}">
      <dsp:nvSpPr>
        <dsp:cNvPr id="0" name=""/>
        <dsp:cNvSpPr/>
      </dsp:nvSpPr>
      <dsp:spPr>
        <a:xfrm>
          <a:off x="768649" y="827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Февраль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827"/>
        <a:ext cx="1862298" cy="1241532"/>
      </dsp:txXfrm>
    </dsp:sp>
    <dsp:sp modelId="{8A238791-0CCD-1040-B179-C492FD02C917}">
      <dsp:nvSpPr>
        <dsp:cNvPr id="0" name=""/>
        <dsp:cNvSpPr/>
      </dsp:nvSpPr>
      <dsp:spPr>
        <a:xfrm>
          <a:off x="3468982" y="10635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106357"/>
        <a:ext cx="1545708" cy="1030471"/>
      </dsp:txXfrm>
    </dsp:sp>
    <dsp:sp modelId="{874583BF-61E3-A449-8C16-0C85BD2C5F3C}">
      <dsp:nvSpPr>
        <dsp:cNvPr id="0" name=""/>
        <dsp:cNvSpPr/>
      </dsp:nvSpPr>
      <dsp:spPr>
        <a:xfrm>
          <a:off x="5684496" y="10635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1530979"/>
            <a:satOff val="-1970"/>
            <a:lumOff val="-1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30979"/>
              <a:satOff val="-1970"/>
              <a:lumOff val="-1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106357"/>
        <a:ext cx="1545708" cy="1030471"/>
      </dsp:txXfrm>
    </dsp:sp>
    <dsp:sp modelId="{09C87E78-7E79-B749-99B4-9D87AE993ACD}">
      <dsp:nvSpPr>
        <dsp:cNvPr id="0" name=""/>
        <dsp:cNvSpPr/>
      </dsp:nvSpPr>
      <dsp:spPr>
        <a:xfrm>
          <a:off x="768649" y="1416173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Май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1416173"/>
        <a:ext cx="1862298" cy="1241532"/>
      </dsp:txXfrm>
    </dsp:sp>
    <dsp:sp modelId="{493EE531-FCD7-804E-9DCD-8F5086320687}">
      <dsp:nvSpPr>
        <dsp:cNvPr id="0" name=""/>
        <dsp:cNvSpPr/>
      </dsp:nvSpPr>
      <dsp:spPr>
        <a:xfrm>
          <a:off x="3468982" y="1521704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3061958"/>
            <a:satOff val="-3941"/>
            <a:lumOff val="-3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061958"/>
              <a:satOff val="-3941"/>
              <a:lumOff val="-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1521704"/>
        <a:ext cx="1545708" cy="1030471"/>
      </dsp:txXfrm>
    </dsp:sp>
    <dsp:sp modelId="{A2BCE841-8699-3444-84FF-348E9048EF6F}">
      <dsp:nvSpPr>
        <dsp:cNvPr id="0" name=""/>
        <dsp:cNvSpPr/>
      </dsp:nvSpPr>
      <dsp:spPr>
        <a:xfrm>
          <a:off x="5684496" y="1521704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4592937"/>
            <a:satOff val="-5911"/>
            <a:lumOff val="-4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592937"/>
              <a:satOff val="-5911"/>
              <a:lumOff val="-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1521704"/>
        <a:ext cx="1545708" cy="1030471"/>
      </dsp:txXfrm>
    </dsp:sp>
    <dsp:sp modelId="{048729F4-A465-134F-A9D3-FD72B751D752}">
      <dsp:nvSpPr>
        <dsp:cNvPr id="0" name=""/>
        <dsp:cNvSpPr/>
      </dsp:nvSpPr>
      <dsp:spPr>
        <a:xfrm>
          <a:off x="768649" y="2831520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Август</a:t>
          </a:r>
          <a:r>
            <a:rPr lang="en-US" sz="2800" b="1" kern="1200" dirty="0" smtClean="0">
              <a:solidFill>
                <a:srgbClr val="002060"/>
              </a:solidFill>
            </a:rPr>
            <a:t> /</a:t>
          </a:r>
          <a:r>
            <a:rPr lang="ru-RU" sz="2800" b="1" kern="1200" dirty="0" smtClean="0">
              <a:solidFill>
                <a:srgbClr val="002060"/>
              </a:solidFill>
            </a:rPr>
            <a:t> октябрь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2831520"/>
        <a:ext cx="1862298" cy="1241532"/>
      </dsp:txXfrm>
    </dsp:sp>
    <dsp:sp modelId="{0ACE9C18-2340-D84D-8C85-BA80ED35A462}">
      <dsp:nvSpPr>
        <dsp:cNvPr id="0" name=""/>
        <dsp:cNvSpPr/>
      </dsp:nvSpPr>
      <dsp:spPr>
        <a:xfrm>
          <a:off x="3468982" y="2937051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6123917"/>
            <a:satOff val="-7882"/>
            <a:lumOff val="-6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123917"/>
              <a:satOff val="-7882"/>
              <a:lumOff val="-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2937051"/>
        <a:ext cx="1545708" cy="1030471"/>
      </dsp:txXfrm>
    </dsp:sp>
    <dsp:sp modelId="{11D2D810-8E23-AC4E-AD4A-8480D1BBC422}">
      <dsp:nvSpPr>
        <dsp:cNvPr id="0" name=""/>
        <dsp:cNvSpPr/>
      </dsp:nvSpPr>
      <dsp:spPr>
        <a:xfrm>
          <a:off x="5684496" y="2937051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7654896"/>
            <a:satOff val="-9852"/>
            <a:lumOff val="-76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54896"/>
              <a:satOff val="-9852"/>
              <a:lumOff val="-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2937051"/>
        <a:ext cx="1545708" cy="1030471"/>
      </dsp:txXfrm>
    </dsp:sp>
    <dsp:sp modelId="{087915F1-CC23-D249-B619-4809E451DD7B}">
      <dsp:nvSpPr>
        <dsp:cNvPr id="0" name=""/>
        <dsp:cNvSpPr/>
      </dsp:nvSpPr>
      <dsp:spPr>
        <a:xfrm>
          <a:off x="768649" y="4246867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Декабрь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4246867"/>
        <a:ext cx="1862298" cy="1241532"/>
      </dsp:txXfrm>
    </dsp:sp>
    <dsp:sp modelId="{E1A0EBAE-B755-3C43-88D9-E69EB0151B0F}">
      <dsp:nvSpPr>
        <dsp:cNvPr id="0" name=""/>
        <dsp:cNvSpPr/>
      </dsp:nvSpPr>
      <dsp:spPr>
        <a:xfrm>
          <a:off x="3468982" y="435239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9185875"/>
            <a:satOff val="-11823"/>
            <a:lumOff val="-92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185875"/>
              <a:satOff val="-11823"/>
              <a:lumOff val="-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4352397"/>
        <a:ext cx="1545708" cy="1030471"/>
      </dsp:txXfrm>
    </dsp:sp>
    <dsp:sp modelId="{3EE97DC9-D7C4-E047-A7EA-7235FEFDD45E}">
      <dsp:nvSpPr>
        <dsp:cNvPr id="0" name=""/>
        <dsp:cNvSpPr/>
      </dsp:nvSpPr>
      <dsp:spPr>
        <a:xfrm>
          <a:off x="5684496" y="435239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4352397"/>
        <a:ext cx="1545708" cy="103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6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Представление Справок (ф. 0503125) по счетам 120551000, 120561000 осуществляется с указанием в 1 – 17 разряде номера счета бюджетного учета кодов (составных частей кодов) классификации доходов бюджетов в соответствии с приказом Минфина России от 08.06.2018 № 132н и с отражением отдельно показателей расчетов дебиторской и кредиторской задолженности  в графах 7 и 8 Справки (ф. 0503125) соответственно.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85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5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3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9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39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46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009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040110195 "Доходы от безвозмездных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неденежных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поступлений капитального характера от сектора государственного управления и организаций государственного сектора"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176 -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финансовый результат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 оценки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финансовых и нефинансовых активов и обязательств, в том числе: основных средств, нематериальных активов, непроизведенных активов, материальных запасов;</a:t>
            </a:r>
            <a:endParaRPr lang="ru-RU" sz="1050" dirty="0" smtClean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1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85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38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6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22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694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01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868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028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88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210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273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11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5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58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67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57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77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916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22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74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Раскрытие информации об активах, обязательствах, иных объектах бухгалтерского учета в Промежуточном ликвидационном балансе и прилагаемых к нему материалах (отчетах и Пояснительной записке (ф.0503160) осуществляется в целях обеспечения работы ликвидационной комиссии реорганизуемого (ликвидируемого) субъекта бюджетной отчетности.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31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40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7003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74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9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2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88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6B11-92FD-43EB-B003-B0D0C88432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01.04.2020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ACBE-3CA2-42B4-BAD1-73B487156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45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в порядке формирования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(бухгалтерской) отчетности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Декабрь 2019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4"/>
          <a:stretch/>
        </p:blipFill>
        <p:spPr>
          <a:xfrm>
            <a:off x="176102" y="5377218"/>
            <a:ext cx="1099360" cy="1480782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809417" y="5629701"/>
            <a:ext cx="6789842" cy="975815"/>
            <a:chOff x="1985667" y="5609229"/>
            <a:chExt cx="6789842" cy="975815"/>
          </a:xfrm>
        </p:grpSpPr>
        <p:sp>
          <p:nvSpPr>
            <p:cNvPr id="8" name="TextBox 7"/>
            <p:cNvSpPr txBox="1"/>
            <p:nvPr/>
          </p:nvSpPr>
          <p:spPr>
            <a:xfrm>
              <a:off x="1985667" y="5774669"/>
              <a:ext cx="1750960" cy="810375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  <a:prstDash val="solid"/>
            </a:ln>
            <a:effectLst>
              <a:outerShdw blurRad="127000" sx="110000" sy="110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lvl="0" algn="ctr"/>
              <a:r>
                <a:rPr lang="ru-RU" sz="3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241, 281</a:t>
              </a:r>
              <a:endParaRPr lang="ru-RU" sz="3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3928767" y="5909641"/>
              <a:ext cx="793358" cy="436568"/>
            </a:xfrm>
            <a:prstGeom prst="rightArrow">
              <a:avLst/>
            </a:prstGeom>
            <a:gradFill>
              <a:gsLst>
                <a:gs pos="0">
                  <a:srgbClr val="077A3E"/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4265" y="5609229"/>
              <a:ext cx="3861244" cy="97581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«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Безвозмездные перечисления </a:t>
              </a:r>
              <a:r>
                <a:rPr lang="ru-RU" sz="1600" dirty="0" smtClean="0">
                  <a:latin typeface="Times New Roman" charset="0"/>
                  <a:ea typeface="Times New Roman" charset="0"/>
                  <a:cs typeface="Times New Roman" charset="0"/>
                </a:rPr>
                <a:t>текущего, капитального 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характера государственным (муниципальным) </a:t>
              </a:r>
              <a:r>
                <a:rPr lang="ru-RU" sz="1600" dirty="0" smtClean="0">
                  <a:latin typeface="Times New Roman" charset="0"/>
                  <a:ea typeface="Times New Roman" charset="0"/>
                  <a:cs typeface="Times New Roman" charset="0"/>
                </a:rPr>
                <a:t>учреждениям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»</a:t>
              </a:r>
              <a:endPara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059" y="690770"/>
            <a:ext cx="8521632" cy="4662361"/>
            <a:chOff x="586529" y="655881"/>
            <a:chExt cx="8521632" cy="4662361"/>
          </a:xfrm>
        </p:grpSpPr>
        <p:sp>
          <p:nvSpPr>
            <p:cNvPr id="6" name="TextBox 5"/>
            <p:cNvSpPr txBox="1"/>
            <p:nvPr/>
          </p:nvSpPr>
          <p:spPr>
            <a:xfrm>
              <a:off x="3282327" y="655881"/>
              <a:ext cx="1897039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>
              <a:outerShdw blurRad="63500" sx="108000" sy="108000" algn="ctr" rotWithShape="0">
                <a:srgbClr val="92D050">
                  <a:alpha val="40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Безвозмездные</a:t>
              </a:r>
              <a:endParaRPr lang="ru-RU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529" y="1460237"/>
              <a:ext cx="2445778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Текущего характера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6" name="Прямая со стрелкой 15"/>
            <p:cNvCxnSpPr>
              <a:endCxn id="10" idx="0"/>
            </p:cNvCxnSpPr>
            <p:nvPr/>
          </p:nvCxnSpPr>
          <p:spPr>
            <a:xfrm flipH="1">
              <a:off x="1809418" y="1022048"/>
              <a:ext cx="1455792" cy="438189"/>
            </a:xfrm>
            <a:prstGeom prst="straightConnector1">
              <a:avLst/>
            </a:prstGeom>
            <a:ln>
              <a:solidFill>
                <a:srgbClr val="C7902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11953" y="4542792"/>
              <a:ext cx="1794929" cy="775450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241</a:t>
              </a:r>
              <a:endParaRPr lang="ru-RU" sz="40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59823" y="1461946"/>
              <a:ext cx="2894818" cy="705920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Капитального характера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4" name="Прямая со стрелкой 33"/>
            <p:cNvCxnSpPr>
              <a:stCxn id="6" idx="3"/>
              <a:endCxn id="32" idx="0"/>
            </p:cNvCxnSpPr>
            <p:nvPr/>
          </p:nvCxnSpPr>
          <p:spPr>
            <a:xfrm>
              <a:off x="5179366" y="1031154"/>
              <a:ext cx="1727866" cy="430792"/>
            </a:xfrm>
            <a:prstGeom prst="straightConnector1">
              <a:avLst/>
            </a:prstGeom>
            <a:ln>
              <a:solidFill>
                <a:srgbClr val="C7902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432358" y="2271165"/>
              <a:ext cx="5675803" cy="2180780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расходы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капитального характера, 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формирующие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увеличивающие)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основные фонды - недвижимое и (или) движимое имущество, признаваемых в целях бухгалтерского учета </a:t>
              </a:r>
              <a:r>
                <a:rPr lang="ru-RU" b="1" dirty="0">
                  <a:solidFill>
                    <a:srgbClr val="7030A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объектами </a:t>
              </a:r>
              <a:r>
                <a:rPr lang="ru-RU" b="1" dirty="0" smtClean="0">
                  <a:solidFill>
                    <a:srgbClr val="7030A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ОС, НМА, НПА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,</a:t>
              </a:r>
            </a:p>
            <a:p>
              <a:pPr algn="ctr"/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расходы на осуществление капитальных вложений в объекты 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капстроительства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и (или) на приобретение объектов недвижимого 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имущества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5875" y="4555244"/>
              <a:ext cx="1794929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4000" b="1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281</a:t>
              </a:r>
              <a:endParaRPr lang="ru-RU" sz="40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6529" y="2284600"/>
              <a:ext cx="2445778" cy="2167345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безвозмездные перечисления не отнесенные к поступлениям, перечислениям капитального характера 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72183" y="4555244"/>
              <a:ext cx="1794929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(310, 320, 330)</a:t>
              </a:r>
              <a:endParaRPr lang="ru-RU" sz="20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67641" y="714188"/>
            <a:ext cx="1635160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Пункт 7 209н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42875" y="736914"/>
            <a:ext cx="8814138" cy="5990146"/>
            <a:chOff x="142875" y="736914"/>
            <a:chExt cx="8814138" cy="5990146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Безвозмездная передача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7154" y="2037076"/>
              <a:ext cx="3296209" cy="80378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Внутри ППО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5335" y="2037076"/>
              <a:ext cx="3296209" cy="80378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Между ППО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 flipV="1">
              <a:off x="2043113" y="1138807"/>
              <a:ext cx="947178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57400" y="1138807"/>
              <a:ext cx="14288" cy="898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6286500" y="1148901"/>
              <a:ext cx="947178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233678" y="1136457"/>
              <a:ext cx="14288" cy="898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33446" y="310679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140120241</a:t>
              </a:r>
            </a:p>
            <a:p>
              <a:r>
                <a:rPr lang="ru-RU" dirty="0" smtClean="0"/>
                <a:t>140120281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0334" y="357458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smtClean="0"/>
                <a:t>п.29</a:t>
              </a:r>
              <a:endParaRPr lang="ru-RU" sz="20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33446" y="393361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</a:t>
              </a:r>
              <a:r>
                <a:rPr lang="ru-RU" sz="1600" dirty="0"/>
                <a:t>140120241</a:t>
              </a:r>
            </a:p>
            <a:p>
              <a:r>
                <a:rPr lang="ru-RU" sz="1600" dirty="0" smtClean="0"/>
                <a:t>140120281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9" y="511073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dirty="0" smtClean="0"/>
                <a:t>140110189</a:t>
              </a:r>
            </a:p>
            <a:p>
              <a:r>
                <a:rPr lang="ru-RU" sz="2200" dirty="0" smtClean="0"/>
                <a:t>140110191(195)</a:t>
              </a:r>
              <a:endParaRPr lang="ru-RU" sz="2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556424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9" y="592327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140110189</a:t>
              </a:r>
              <a:endParaRPr lang="ru-RU" sz="1600" dirty="0"/>
            </a:p>
            <a:p>
              <a:r>
                <a:rPr lang="ru-RU" sz="1600" dirty="0" smtClean="0"/>
                <a:t>140110191(195)</a:t>
              </a:r>
              <a:endParaRPr lang="ru-RU" sz="1600" dirty="0"/>
            </a:p>
          </p:txBody>
        </p:sp>
        <p:cxnSp>
          <p:nvCxnSpPr>
            <p:cNvPr id="19" name="Прямая соединительная линия 18"/>
            <p:cNvCxnSpPr>
              <a:stCxn id="5" idx="1"/>
            </p:cNvCxnSpPr>
            <p:nvPr/>
          </p:nvCxnSpPr>
          <p:spPr>
            <a:xfrm flipH="1">
              <a:off x="142875" y="2438970"/>
              <a:ext cx="604279" cy="4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2875" y="2455765"/>
              <a:ext cx="0" cy="35086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42875" y="596613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57162" y="3999019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029622" y="310444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140120251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9622" y="393126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smtClean="0"/>
                <a:t>Справка по</a:t>
              </a:r>
            </a:p>
            <a:p>
              <a:r>
                <a:rPr lang="ru-RU" sz="1600" dirty="0" smtClean="0"/>
                <a:t>КОСГУ 251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5335" y="509410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dirty="0" smtClean="0"/>
                <a:t>140110189</a:t>
              </a:r>
            </a:p>
            <a:p>
              <a:r>
                <a:rPr lang="ru-RU" sz="2200" dirty="0" smtClean="0"/>
                <a:t>140110191(195)</a:t>
              </a:r>
              <a:endParaRPr lang="ru-RU" sz="2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5335" y="592092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КОСГУ 189, 191(195)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3463474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п.29.1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63105" y="54531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п.30.1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2470053"/>
              <a:ext cx="0" cy="3384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8332139" y="2466682"/>
              <a:ext cx="604279" cy="4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11559" y="5855023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3827563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7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2875" y="736914"/>
            <a:ext cx="8814138" cy="6075676"/>
            <a:chOff x="142875" y="736914"/>
            <a:chExt cx="8814138" cy="6075676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178679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120651561</a:t>
              </a:r>
            </a:p>
            <a:p>
              <a:r>
                <a:rPr lang="ru-RU" dirty="0" smtClean="0"/>
                <a:t>120651661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29745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258349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</a:t>
              </a:r>
              <a:r>
                <a:rPr lang="ru-RU" sz="1600" dirty="0"/>
                <a:t>120651561</a:t>
              </a:r>
            </a:p>
            <a:p>
              <a:r>
                <a:rPr lang="ru-RU" sz="1600" dirty="0"/>
                <a:t>120651661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8" y="3552044"/>
              <a:ext cx="2109917" cy="1206696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120711541</a:t>
              </a:r>
            </a:p>
            <a:p>
              <a:r>
                <a:rPr lang="ru-RU" dirty="0" smtClean="0"/>
                <a:t>120721541</a:t>
              </a:r>
              <a:endParaRPr lang="ru-RU" dirty="0"/>
            </a:p>
            <a:p>
              <a:r>
                <a:rPr lang="ru-RU" dirty="0" smtClean="0"/>
                <a:t>120731541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410876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7" y="475874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541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7165" y="1136457"/>
              <a:ext cx="14263" cy="51355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71429" y="4510662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272188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1786799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130111810</a:t>
              </a:r>
            </a:p>
            <a:p>
              <a:r>
                <a:rPr lang="ru-RU" dirty="0" smtClean="0"/>
                <a:t>130121810</a:t>
              </a:r>
            </a:p>
            <a:p>
              <a:r>
                <a:rPr lang="ru-RU" dirty="0" smtClean="0"/>
                <a:t>130131810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290835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 smtClean="0"/>
                <a:t>КОСГУ 810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86759" y="4072783"/>
              <a:ext cx="2116829" cy="1825104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120551000</a:t>
              </a:r>
            </a:p>
            <a:p>
              <a:r>
                <a:rPr lang="ru-RU" dirty="0" smtClean="0"/>
                <a:t>120561000</a:t>
              </a:r>
            </a:p>
            <a:p>
              <a:r>
                <a:rPr lang="ru-RU" dirty="0" smtClean="0"/>
                <a:t>120711000</a:t>
              </a:r>
            </a:p>
            <a:p>
              <a:r>
                <a:rPr lang="ru-RU" dirty="0" smtClean="0"/>
                <a:t>120721000</a:t>
              </a:r>
            </a:p>
            <a:p>
              <a:r>
                <a:rPr lang="ru-RU" dirty="0" smtClean="0"/>
                <a:t>120731000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6759" y="590663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дебету кода счета</a:t>
              </a:r>
              <a:r>
                <a:rPr lang="mr-IN" sz="1600" dirty="0" smtClean="0"/>
                <a:t>…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195665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63105" y="54531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47061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11559" y="5855023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324544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19157" y="5739687"/>
              <a:ext cx="2109917" cy="537868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smtClean="0"/>
                <a:t>130251831</a:t>
              </a:r>
              <a:endParaRPr lang="ru-RU" sz="2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19157" y="6272016"/>
              <a:ext cx="2109917" cy="540574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831</a:t>
              </a:r>
              <a:endParaRPr lang="ru-RU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0335" y="5870122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cxnSp>
          <p:nvCxnSpPr>
            <p:cNvPr id="51" name="Прямая соединительная линия 50"/>
            <p:cNvCxnSpPr>
              <a:endCxn id="50" idx="1"/>
            </p:cNvCxnSpPr>
            <p:nvPr/>
          </p:nvCxnSpPr>
          <p:spPr>
            <a:xfrm>
              <a:off x="185717" y="6272016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57163" y="588699"/>
            <a:ext cx="8828425" cy="6149048"/>
            <a:chOff x="142875" y="736914"/>
            <a:chExt cx="8828425" cy="6149048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178679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120551561</a:t>
              </a:r>
            </a:p>
            <a:p>
              <a:r>
                <a:rPr lang="ru-RU" dirty="0" smtClean="0"/>
                <a:t>120551661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29745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258349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120551561</a:t>
              </a:r>
              <a:endParaRPr lang="ru-RU" sz="1600" dirty="0"/>
            </a:p>
            <a:p>
              <a:r>
                <a:rPr lang="ru-RU" sz="1600" dirty="0" smtClean="0"/>
                <a:t>120551661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8" y="3552044"/>
              <a:ext cx="2109917" cy="1206696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120711641</a:t>
              </a:r>
            </a:p>
            <a:p>
              <a:r>
                <a:rPr lang="ru-RU" dirty="0" smtClean="0"/>
                <a:t>120721641</a:t>
              </a:r>
              <a:endParaRPr lang="ru-RU" dirty="0"/>
            </a:p>
            <a:p>
              <a:r>
                <a:rPr lang="ru-RU" dirty="0" smtClean="0"/>
                <a:t>120731641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410876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7" y="475874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641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7165" y="1136457"/>
              <a:ext cx="7132" cy="3374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71429" y="4510662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272188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1786799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130111710</a:t>
              </a:r>
            </a:p>
            <a:p>
              <a:r>
                <a:rPr lang="ru-RU" dirty="0" smtClean="0"/>
                <a:t>130121710</a:t>
              </a:r>
            </a:p>
            <a:p>
              <a:r>
                <a:rPr lang="ru-RU" dirty="0" smtClean="0"/>
                <a:t>130131710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290835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 smtClean="0"/>
                <a:t>КОСГУ 710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86759" y="3827200"/>
              <a:ext cx="2116829" cy="2254975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130111000</a:t>
              </a:r>
            </a:p>
            <a:p>
              <a:r>
                <a:rPr lang="ru-RU" dirty="0" smtClean="0"/>
                <a:t>130121000</a:t>
              </a:r>
            </a:p>
            <a:p>
              <a:r>
                <a:rPr lang="ru-RU" dirty="0" smtClean="0"/>
                <a:t>130131000</a:t>
              </a:r>
            </a:p>
            <a:p>
              <a:r>
                <a:rPr lang="ru-RU" dirty="0" smtClean="0"/>
                <a:t>130251000</a:t>
              </a:r>
            </a:p>
            <a:p>
              <a:r>
                <a:rPr lang="ru-RU" dirty="0" smtClean="0"/>
                <a:t>140140151</a:t>
              </a:r>
            </a:p>
            <a:p>
              <a:r>
                <a:rPr lang="ru-RU" dirty="0" smtClean="0"/>
                <a:t>140140161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2794" y="6082175"/>
              <a:ext cx="211079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кода счета</a:t>
              </a:r>
              <a:r>
                <a:rPr lang="mr-IN" sz="1600" dirty="0" smtClean="0"/>
                <a:t>…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195665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77392" y="435684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smtClean="0"/>
                <a:t>п.32</a:t>
              </a:r>
              <a:endParaRPr lang="ru-RU" sz="2000" dirty="0" smtClean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36098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25846" y="4758740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324544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9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1450" y="1108389"/>
            <a:ext cx="8814138" cy="3589605"/>
            <a:chOff x="142875" y="736914"/>
            <a:chExt cx="8814138" cy="3589605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2401172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140120251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9118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п.31.1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319786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140120251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57162" y="1143854"/>
              <a:ext cx="1" cy="21924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3336260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2401172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140110151</a:t>
              </a:r>
            </a:p>
            <a:p>
              <a:r>
                <a:rPr lang="ru-RU" dirty="0" smtClean="0"/>
                <a:t>140110161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3522732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/>
                <a:t>с</a:t>
              </a:r>
              <a:r>
                <a:rPr lang="ru-RU" sz="1600" dirty="0" smtClean="0"/>
                <a:t>чета 140110151,</a:t>
              </a:r>
              <a:endParaRPr lang="ru-RU" sz="1600" dirty="0"/>
            </a:p>
            <a:p>
              <a:r>
                <a:rPr lang="ru-RU" sz="1600" dirty="0" smtClean="0"/>
                <a:t>140110161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257102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п.32.1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18130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938917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6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236" y="1163827"/>
            <a:ext cx="8722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Формирование Справки (ф.0503125) по состоянию на 01.11.2019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2. Формирование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показателей граф 7 и 8 Справки (ф. 0503125) осуществляется с учетом следующих положений: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недопустимости</a:t>
            </a:r>
            <a:r>
              <a:rPr lang="ru-RU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отражения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кредиторской задолженности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 счетам аналитического учета счетов 2 02 00000 00 0000 150 1 205 51 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(2 02 00000 00 0000 150 1 205 61 000), 2 18 00000 00 0000 150 1 205 51 000;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- недопустимости отражения до отчетной даты на 01.01.2020 показателей по счету 2 18 00000 00 0000 150 1 205 61 000;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- при отражении показателей кредиторской задолженности по счету 2 19 00000 00 0000 150 1 205 51 000 информация о причинах наличия такой задолженности по невозвращенным остаткам межбюджетных трансфертов, предоставленных до 2019 года, раскрывается в Пояснительной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записке.</a:t>
            </a: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3. При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формировании показателей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неденежных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операций по безвозмездному получению 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НФА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между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ПБСами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подведомственными разным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ГРБСам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одного бюджета, а также между субъектами бюджетной отчетности разных бюджетов 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1-17 разрядах номера счета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отражаются соответствующие коды классификации доходов бюджета с учетом положений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пункта 13.1 Приказа № 132н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2786" y="671829"/>
            <a:ext cx="7022802" cy="4616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и ФК от 15.10.2019 №02-06-07/78962</a:t>
            </a:r>
            <a:endParaRPr lang="ru-RU" sz="2400" b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603849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23" y="1592451"/>
            <a:ext cx="87223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1. Средства, подлежащие возврату в соответствии с пунктами 16 и 19 Правил №999 не являются штрафами</a:t>
            </a:r>
          </a:p>
          <a:p>
            <a:pPr marL="342900" indent="-342900" algn="just">
              <a:buAutoNum type="arabicPeriod"/>
            </a:pP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2. В соответствии с Приказом 132н возврат средств субсидии в доход федерального бюджета подлежит отражению по соответствующим кодам 000 2 19 00000 02 0000 150, 000 2 18 00000 01 0000 150 с детализацией 7-11, 14-17 разряда кода КДБ.</a:t>
            </a:r>
          </a:p>
          <a:p>
            <a:pPr algn="just"/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3. Если не эти коды был указаны при возврате </a:t>
            </a:r>
            <a:r>
              <a:rPr lang="mr-IN" sz="28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 следует их уточнить!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973380"/>
            <a:ext cx="9143999" cy="4616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и ФК от 29.11.2019 №02-05-10/93160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2380155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2380155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72н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594718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594718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73н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452" y="884798"/>
            <a:ext cx="8878910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от 16.05.2019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14325" y="814416"/>
            <a:ext cx="860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7A3E"/>
                </a:solidFill>
              </a:rPr>
              <a:t>Изменения форм отчетности </a:t>
            </a:r>
            <a:r>
              <a:rPr lang="mr-IN" sz="3200" b="1" dirty="0" smtClean="0">
                <a:solidFill>
                  <a:srgbClr val="077A3E"/>
                </a:solidFill>
              </a:rPr>
              <a:t>–</a:t>
            </a:r>
            <a:r>
              <a:rPr lang="ru-RU" sz="3200" b="1" dirty="0" smtClean="0">
                <a:solidFill>
                  <a:srgbClr val="077A3E"/>
                </a:solidFill>
              </a:rPr>
              <a:t> основания</a:t>
            </a:r>
            <a:endParaRPr lang="ru-RU" sz="3200" b="1" dirty="0">
              <a:solidFill>
                <a:srgbClr val="077A3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183" y="1782432"/>
            <a:ext cx="224511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buSzPct val="130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СГС 2019 года</a:t>
            </a:r>
          </a:p>
          <a:p>
            <a:pPr marL="365125" lvl="1" indent="-280988" algn="ctr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278н, 32н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72488" y="179386"/>
            <a:ext cx="512005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8601" y="1727398"/>
            <a:ext cx="2869862" cy="303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России от 28.12.2019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157н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174н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183н</a:t>
            </a:r>
            <a:endParaRPr lang="ru-RU" sz="1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5803579" y="2868619"/>
            <a:ext cx="580768" cy="756979"/>
          </a:xfrm>
          <a:prstGeom prst="downArrow">
            <a:avLst/>
          </a:prstGeom>
          <a:gradFill>
            <a:gsLst>
              <a:gs pos="0">
                <a:srgbClr val="C79023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 flipH="1">
            <a:off x="2554075" y="2799000"/>
            <a:ext cx="580768" cy="792088"/>
          </a:xfrm>
          <a:prstGeom prst="downArrow">
            <a:avLst/>
          </a:prstGeom>
          <a:gradFill>
            <a:gsLst>
              <a:gs pos="0">
                <a:srgbClr val="C79023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801" y="3485428"/>
            <a:ext cx="2614226" cy="150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7" lvl="1"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БК: бюджетная классификация </a:t>
            </a:r>
          </a:p>
          <a:p>
            <a:pPr marL="365125" lvl="1" indent="-280988" algn="ctr">
              <a:lnSpc>
                <a:spcPct val="114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132н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209н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769" y="2114747"/>
            <a:ext cx="2869862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России 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мая 2019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(ф.0503121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179" y="6101131"/>
            <a:ext cx="6972667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КОСГУ</a:t>
            </a:r>
            <a:endParaRPr lang="ru-RU" sz="2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9251" r="30626" b="12499"/>
          <a:stretch/>
        </p:blipFill>
        <p:spPr>
          <a:xfrm>
            <a:off x="356346" y="812053"/>
            <a:ext cx="8183805" cy="51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5478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701003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ФЗ 113-ФЗ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77419" y="163887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09574" y="1547428"/>
          <a:ext cx="8374893" cy="49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(ф.0503121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32" y="6001119"/>
            <a:ext cx="8856999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КОСГУ 540(640), 560(660), 550(650), 730(830)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</a:t>
            </a:r>
            <a:endParaRPr lang="ru-RU" sz="2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9500" r="30938" b="12500"/>
          <a:stretch/>
        </p:blipFill>
        <p:spPr>
          <a:xfrm>
            <a:off x="771526" y="872095"/>
            <a:ext cx="7643812" cy="48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8500" r="40313" b="28956"/>
          <a:stretch/>
        </p:blipFill>
        <p:spPr>
          <a:xfrm>
            <a:off x="757237" y="840257"/>
            <a:ext cx="7782913" cy="4397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4134819"/>
            <a:ext cx="8756987" cy="2594827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030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240110120 «Доходы от собственности»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(по дебету счета 240110120 «Доходы от собственности»)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стоимость;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040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040110130 «Доходы от оказания платных услуг (работ), компенсаций затрат»,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(по дебету счета 040110130 «Доходы от оказания платных услуг (работ), компенсаций затрат»)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349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51575" y="49076"/>
            <a:ext cx="480070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16" y="36719"/>
            <a:ext cx="678585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851" y="529608"/>
            <a:ext cx="1963513" cy="6032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3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23" y="1132820"/>
            <a:ext cx="8798011" cy="5601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1. Начислены доходы от операционной аренды в момент заключения договора (1200 руб. - 12 мес.)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0000000000120 2 205 21 56Х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14 400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руб. с НДС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0000000000120 2 401 40 121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2. Начислены доходы от операционной аренды за месяц (расчетный период)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0000000000120 2 401 4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0 121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1 200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руб. с НДС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2 401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3. Начислен НДС с суммы реализации за месяц (расчетный период)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2 401 10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121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руб.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2 303 04 731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4. Уплата НДС в бюджет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ХХХХ 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2 303 04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831		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руб.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0000 0000000000000 2 201 11 610</a:t>
            </a: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Уменьшение з/счета 17 по КОСГУ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189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51575" y="49076"/>
            <a:ext cx="480070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16" y="36719"/>
            <a:ext cx="678585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851" y="529608"/>
            <a:ext cx="3306183" cy="430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28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7199" y="1052828"/>
          <a:ext cx="8194375" cy="2796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02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0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1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32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 показателя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Сумма, руб.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6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 от собственности,</a:t>
                      </a:r>
                    </a:p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 операционной аренды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121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 (1200-200)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164" y="4547287"/>
            <a:ext cx="433722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+ Отчет по ДДС (0503723)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Поступления по текущим операциям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текущие поступления (строка 1200)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доходы (строка 1202, КОСГУ 189)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4388" y="4534931"/>
            <a:ext cx="433722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+ Отчет по плану ФХД (0503737)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Доходы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доходы (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АнКодПодвидаДох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180)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Операционная аренда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90330" y="673255"/>
          <a:ext cx="8189843" cy="188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/>
          </p:nvPr>
        </p:nvGraphicFramePr>
        <p:xfrm>
          <a:off x="553767" y="2313049"/>
          <a:ext cx="8189843" cy="188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28303" y="4098797"/>
            <a:ext cx="8687950" cy="2372314"/>
            <a:chOff x="162053" y="987106"/>
            <a:chExt cx="8687950" cy="2372314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xmlns="" id="{D2BE57DE-FA7A-44BC-B8D6-F3B300F4C69D}"/>
                </a:ext>
              </a:extLst>
            </p:cNvPr>
            <p:cNvSpPr txBox="1">
              <a:spLocks/>
            </p:cNvSpPr>
            <p:nvPr/>
          </p:nvSpPr>
          <p:spPr>
            <a:xfrm>
              <a:off x="162053" y="987106"/>
              <a:ext cx="8687950" cy="4393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ru-RU" sz="2400" b="1" dirty="0" smtClean="0">
                  <a:solidFill>
                    <a:srgbClr val="C790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Счет 0 205 20 </a:t>
              </a:r>
              <a:r>
                <a:rPr lang="ru-RU" sz="2400" b="1" dirty="0">
                  <a:solidFill>
                    <a:srgbClr val="C790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000 </a:t>
              </a:r>
              <a:r>
                <a:rPr lang="ru-RU" sz="2400" b="1" dirty="0" smtClean="0">
                  <a:solidFill>
                    <a:srgbClr val="C790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«Доходы от собственности»</a:t>
              </a:r>
            </a:p>
            <a:p>
              <a:pPr algn="just">
                <a:spcAft>
                  <a:spcPts val="1200"/>
                </a:spcAft>
              </a:pP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2304" y="1715072"/>
              <a:ext cx="1346708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205.20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Двойная стрелка влево/вправо 11"/>
            <p:cNvSpPr/>
            <p:nvPr/>
          </p:nvSpPr>
          <p:spPr>
            <a:xfrm>
              <a:off x="4032504" y="1832372"/>
              <a:ext cx="2162950" cy="402336"/>
            </a:xfrm>
            <a:prstGeom prst="leftRightArrow">
              <a:avLst/>
            </a:prstGeom>
            <a:gradFill>
              <a:gsLst>
                <a:gs pos="0">
                  <a:srgbClr val="077A3E"/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8946" y="1722644"/>
              <a:ext cx="2401057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Забаланс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2304" y="2735628"/>
              <a:ext cx="1346708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210.05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Двойная стрелка влево/вправо 14"/>
            <p:cNvSpPr/>
            <p:nvPr/>
          </p:nvSpPr>
          <p:spPr>
            <a:xfrm>
              <a:off x="4032504" y="2847356"/>
              <a:ext cx="2162950" cy="402336"/>
            </a:xfrm>
            <a:prstGeom prst="leftRightArrow">
              <a:avLst/>
            </a:prstGeom>
            <a:gradFill>
              <a:gsLst>
                <a:gs pos="0">
                  <a:srgbClr val="077A3E"/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8946" y="2737628"/>
              <a:ext cx="2401057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Забаланс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26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2053" y="2238280"/>
              <a:ext cx="1877059" cy="62179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Арендодатель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Левая фигурная скобка 5"/>
            <p:cNvSpPr/>
            <p:nvPr/>
          </p:nvSpPr>
          <p:spPr>
            <a:xfrm>
              <a:off x="2176272" y="1832372"/>
              <a:ext cx="182880" cy="133145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10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798" y="5336274"/>
            <a:ext cx="1494679" cy="975815"/>
          </a:xfrm>
          <a:prstGeom prst="roundRect">
            <a:avLst/>
          </a:prstGeom>
          <a:noFill/>
          <a:ln w="34925">
            <a:solidFill>
              <a:srgbClr val="077A3E"/>
            </a:solidFill>
            <a:prstDash val="soli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199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60753" y="689449"/>
          <a:ext cx="8343331" cy="443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4"/>
          <a:stretch/>
        </p:blipFill>
        <p:spPr>
          <a:xfrm>
            <a:off x="143681" y="5336274"/>
            <a:ext cx="1099360" cy="148078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508754" y="5636686"/>
            <a:ext cx="773879" cy="436568"/>
          </a:xfrm>
          <a:prstGeom prst="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51910" y="5336274"/>
            <a:ext cx="4352174" cy="97581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Излишки при инвентаризации (кроме ДД </a:t>
            </a:r>
            <a:r>
              <a:rPr lang="mr-IN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189), изменение кадастровой стоимости, неразграниченные земли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434" y="6447724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charset="0"/>
                <a:ea typeface="Times New Roman" charset="0"/>
                <a:cs typeface="Times New Roman" charset="0"/>
              </a:rPr>
              <a:t>* От СГУ и ОГС</a:t>
            </a:r>
            <a:endParaRPr lang="ru-RU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1404" y="1052335"/>
            <a:ext cx="8974047" cy="56214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признание в учете земельных участков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праве постоянного (бессрочного)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пользования)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0 103 11 330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кадастровой стоимости земельного участка (при ее изменении) 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событие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0 103 11 330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 увеличении)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11 430 (при уменьшении)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земельных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расположенных под объектами недвижимости, право, на которые в соответствии с законодательством РФ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 право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постоянного (бессрочного) пользования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0 401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10 195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1 103 11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 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(обратная корреспонденция!)</a:t>
            </a:r>
            <a:endParaRPr lang="en-GB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9217" y="0"/>
            <a:ext cx="614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1 103 00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algn="ctr" defTabSz="91440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«Непроизведенные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активы»</a:t>
            </a:r>
          </a:p>
        </p:txBody>
      </p:sp>
    </p:spTree>
    <p:extLst>
      <p:ext uri="{BB962C8B-B14F-4D97-AF65-F5344CB8AC3E}">
        <p14:creationId xmlns:p14="http://schemas.microsoft.com/office/powerpoint/2010/main" val="20891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44721" y="179386"/>
            <a:ext cx="560730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968500" y="179386"/>
            <a:ext cx="6643736" cy="5953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77A3E"/>
                </a:solidFill>
              </a:rPr>
              <a:t>Основные ошибки и недостатки</a:t>
            </a:r>
            <a:endParaRPr lang="en-GB" sz="2400" b="1" u="sng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65350" y="602774"/>
            <a:ext cx="6079371" cy="4393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недвижимости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29" y="1092801"/>
            <a:ext cx="4633086" cy="7824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до вступления в силу ФЗ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5157215" y="1239934"/>
            <a:ext cx="1434720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43590" y="1086390"/>
            <a:ext cx="2184027" cy="73692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157215" y="2173594"/>
            <a:ext cx="1434719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643590" y="1979561"/>
            <a:ext cx="2184027" cy="81411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106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01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129" y="2021053"/>
            <a:ext cx="4633086" cy="7824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гос.регистрации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139" y="2984155"/>
            <a:ext cx="4671076" cy="17287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1 января отчетного года, 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  <a:p>
            <a:pPr algn="ctr">
              <a:spcAft>
                <a:spcPts val="60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событие!!!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5157215" y="3621389"/>
            <a:ext cx="1434719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643589" y="3287627"/>
            <a:ext cx="2184027" cy="987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(принимающая сторона)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139" y="4845264"/>
            <a:ext cx="4671076" cy="9130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зарегистрировано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5157214" y="5038709"/>
            <a:ext cx="1434719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643588" y="4731171"/>
            <a:ext cx="2184027" cy="1474238"/>
          </a:xfrm>
          <a:prstGeom prst="downArrowCallout">
            <a:avLst>
              <a:gd name="adj1" fmla="val 13835"/>
              <a:gd name="adj2" fmla="val 20658"/>
              <a:gd name="adj3" fmla="val 14456"/>
              <a:gd name="adj4" fmla="val 75522"/>
            </a:avLst>
          </a:prstGeom>
          <a:ln cap="sq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 (принимающая сторона)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139" y="6205409"/>
            <a:ext cx="8406993" cy="56530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Орган, уполномоченный на управление имуществом казны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счет 1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00 000 «Нефинансовые активы имущества казны»</a:t>
            </a:r>
          </a:p>
        </p:txBody>
      </p:sp>
    </p:spTree>
    <p:extLst>
      <p:ext uri="{BB962C8B-B14F-4D97-AF65-F5344CB8AC3E}">
        <p14:creationId xmlns:p14="http://schemas.microsoft.com/office/powerpoint/2010/main" val="13744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5960"/>
              </p:ext>
            </p:extLst>
          </p:nvPr>
        </p:nvGraphicFramePr>
        <p:xfrm>
          <a:off x="167515" y="800100"/>
          <a:ext cx="8816978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Заключено Соглашение на ГЗ на 2019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год 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1 501 23 241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1 502 21 241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4 205 31 561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515" y="6413500"/>
            <a:ext cx="24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* Без 500-х счетов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64763" y="2344928"/>
            <a:ext cx="7919730" cy="3074324"/>
            <a:chOff x="1064763" y="2344928"/>
            <a:chExt cx="7919730" cy="307432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64763" y="2344928"/>
              <a:ext cx="7919730" cy="3074324"/>
              <a:chOff x="1064763" y="2344928"/>
              <a:chExt cx="7919730" cy="307432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064763" y="2344928"/>
                <a:ext cx="7919730" cy="2135632"/>
                <a:chOff x="1064763" y="2344928"/>
                <a:chExt cx="7919730" cy="2135632"/>
              </a:xfrm>
            </p:grpSpPr>
            <p:sp>
              <p:nvSpPr>
                <p:cNvPr id="2" name="Штриховая стрелка вправо 1"/>
                <p:cNvSpPr/>
                <p:nvPr/>
              </p:nvSpPr>
              <p:spPr>
                <a:xfrm rot="5400000">
                  <a:off x="5310124" y="2466340"/>
                  <a:ext cx="672592" cy="429768"/>
                </a:xfrm>
                <a:prstGeom prst="stripedRightArrow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Штриховая стрелка вправо 7"/>
                <p:cNvSpPr/>
                <p:nvPr/>
              </p:nvSpPr>
              <p:spPr>
                <a:xfrm rot="5400000">
                  <a:off x="7447091" y="2466340"/>
                  <a:ext cx="672592" cy="429768"/>
                </a:xfrm>
                <a:prstGeom prst="stripedRightArrow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4443984" y="3131312"/>
                  <a:ext cx="2322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0503128</a:t>
                  </a:r>
                  <a:endPara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766560" y="3131312"/>
                  <a:ext cx="221793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0503730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0503721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0503769</a:t>
                  </a:r>
                  <a:endPara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064763" y="3421215"/>
                  <a:ext cx="23225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Отчетность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за 2018 год</a:t>
                  </a:r>
                  <a:endPara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Левая фигурная скобка 10"/>
                <p:cNvSpPr/>
                <p:nvPr/>
              </p:nvSpPr>
              <p:spPr>
                <a:xfrm>
                  <a:off x="3698748" y="3131312"/>
                  <a:ext cx="502920" cy="1349248"/>
                </a:xfrm>
                <a:prstGeom prst="leftBrace">
                  <a:avLst>
                    <a:gd name="adj1" fmla="val 28333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770882" y="4711366"/>
                <a:ext cx="17510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i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500-е счета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07708" y="4711366"/>
                <a:ext cx="21767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i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Балансовые счета</a:t>
                </a:r>
              </a:p>
            </p:txBody>
          </p:sp>
        </p:grpSp>
        <p:sp>
          <p:nvSpPr>
            <p:cNvPr id="17" name="Не равно 16"/>
            <p:cNvSpPr/>
            <p:nvPr/>
          </p:nvSpPr>
          <p:spPr>
            <a:xfrm>
              <a:off x="6660961" y="4823546"/>
              <a:ext cx="432000" cy="252000"/>
            </a:xfrm>
            <a:prstGeom prst="mathNotEqual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81965" y="231638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</a:t>
            </a: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финансовых результатах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672" y="2127148"/>
            <a:ext cx="29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ГЗ </a:t>
            </a:r>
            <a:r>
              <a:rPr lang="mr-IN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доходы с условием!!!</a:t>
            </a:r>
            <a:endParaRPr lang="ru-RU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35719"/>
              </p:ext>
            </p:extLst>
          </p:nvPr>
        </p:nvGraphicFramePr>
        <p:xfrm>
          <a:off x="167515" y="1800240"/>
          <a:ext cx="8816978" cy="2841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2019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Перенос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показателей санкционирования (первый рабочий день) 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1 502 21 241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73339217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Поставлено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на учет ДО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1 502 12 241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Перечислен (получен)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аванс по соглашению 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1 206 41 562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1 304 05 241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4 201 11 510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31 661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515" y="6413500"/>
            <a:ext cx="24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* Без 500-х счетов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903950" y="4654833"/>
            <a:ext cx="6914255" cy="2141950"/>
            <a:chOff x="1632267" y="3686693"/>
            <a:chExt cx="7321273" cy="269145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32267" y="3686693"/>
              <a:ext cx="7321273" cy="2691452"/>
              <a:chOff x="1632267" y="2298347"/>
              <a:chExt cx="7321273" cy="2691452"/>
            </a:xfrm>
          </p:grpSpPr>
          <p:sp>
            <p:nvSpPr>
              <p:cNvPr id="8" name="Штриховая стрелка вправо 7"/>
              <p:cNvSpPr/>
              <p:nvPr/>
            </p:nvSpPr>
            <p:spPr>
              <a:xfrm rot="5400000">
                <a:off x="5341391" y="2388492"/>
                <a:ext cx="501461" cy="321171"/>
              </a:xfrm>
              <a:prstGeom prst="stripedRightArrow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Штриховая стрелка вправо 8"/>
              <p:cNvSpPr/>
              <p:nvPr/>
            </p:nvSpPr>
            <p:spPr>
              <a:xfrm rot="5400000">
                <a:off x="7589456" y="2329731"/>
                <a:ext cx="392772" cy="330004"/>
              </a:xfrm>
              <a:prstGeom prst="stripedRightArrow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30833" y="2759494"/>
                <a:ext cx="23225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0503123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0503127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0503128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0503169</a:t>
                </a:r>
                <a:endPara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76876" y="2730055"/>
                <a:ext cx="22179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0503723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0503737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0503769</a:t>
                </a:r>
                <a:endPara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Левая фигурная скобка 12"/>
              <p:cNvSpPr/>
              <p:nvPr/>
            </p:nvSpPr>
            <p:spPr>
              <a:xfrm>
                <a:off x="4311508" y="2945119"/>
                <a:ext cx="502920" cy="1349249"/>
              </a:xfrm>
              <a:prstGeom prst="leftBrace">
                <a:avLst>
                  <a:gd name="adj1" fmla="val 28333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3031" y="4388154"/>
                <a:ext cx="232257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1 206 41 000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35608" y="4100310"/>
                <a:ext cx="2217932" cy="88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4 205 31 000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4 401 40 131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32267" y="3237886"/>
                <a:ext cx="2610099" cy="88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Отчетность</a:t>
                </a:r>
              </a:p>
              <a:p>
                <a:pPr algn="ctr"/>
                <a:r>
                  <a:rPr lang="ru-RU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6мес. 2019 года</a:t>
                </a:r>
                <a:endPara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Равно 1"/>
            <p:cNvSpPr/>
            <p:nvPr/>
          </p:nvSpPr>
          <p:spPr>
            <a:xfrm>
              <a:off x="6629400" y="5888234"/>
              <a:ext cx="393192" cy="168148"/>
            </a:xfrm>
            <a:prstGeom prst="mathEqual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68046"/>
              </p:ext>
            </p:extLst>
          </p:nvPr>
        </p:nvGraphicFramePr>
        <p:xfrm>
          <a:off x="153099" y="387076"/>
          <a:ext cx="8816978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Заключено Соглашение на ГЗ на 2019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год 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1 501 23 241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1 502 21 241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31 561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4 401 40 131</a:t>
                      </a:r>
                      <a:endParaRPr lang="ru-RU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0669" y="127000"/>
            <a:ext cx="55080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88490" y="752408"/>
            <a:ext cx="8986684" cy="5230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изменении остатков валюты баланса (</a:t>
            </a:r>
            <a:r>
              <a:rPr lang="ru-RU" sz="2400" b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ф.0503173</a:t>
            </a:r>
            <a:r>
              <a:rPr lang="ru-RU" sz="24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9613" y="236533"/>
            <a:ext cx="3008671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80144" y="2136812"/>
          <a:ext cx="8373436" cy="3672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97936">
                  <a:extLst>
                    <a:ext uri="{9D8B030D-6E8A-4147-A177-3AD203B41FA5}">
                      <a16:colId xmlns="" xmlns:a16="http://schemas.microsoft.com/office/drawing/2014/main" val="1622277012"/>
                    </a:ext>
                  </a:extLst>
                </a:gridCol>
                <a:gridCol w="873218">
                  <a:extLst>
                    <a:ext uri="{9D8B030D-6E8A-4147-A177-3AD203B41FA5}">
                      <a16:colId xmlns="" xmlns:a16="http://schemas.microsoft.com/office/drawing/2014/main" val="153491791"/>
                    </a:ext>
                  </a:extLst>
                </a:gridCol>
                <a:gridCol w="1685781">
                  <a:extLst>
                    <a:ext uri="{9D8B030D-6E8A-4147-A177-3AD203B41FA5}">
                      <a16:colId xmlns="" xmlns:a16="http://schemas.microsoft.com/office/drawing/2014/main" val="2378677102"/>
                    </a:ext>
                  </a:extLst>
                </a:gridCol>
                <a:gridCol w="595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7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5627">
                  <a:extLst>
                    <a:ext uri="{9D8B030D-6E8A-4147-A177-3AD203B41FA5}">
                      <a16:colId xmlns="" xmlns:a16="http://schemas.microsoft.com/office/drawing/2014/main" val="915769647"/>
                    </a:ext>
                  </a:extLst>
                </a:gridCol>
                <a:gridCol w="6267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59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4802">
                  <a:extLst>
                    <a:ext uri="{9D8B030D-6E8A-4147-A177-3AD203B41FA5}">
                      <a16:colId xmlns="" xmlns:a16="http://schemas.microsoft.com/office/drawing/2014/main" val="32039044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 / Пассив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  <a:r>
                        <a:rPr lang="ru-RU" baseline="0" dirty="0"/>
                        <a:t> строки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r>
                        <a:rPr lang="ru-RU" baseline="0" dirty="0" smtClean="0"/>
                        <a:t> изменений, руб.</a:t>
                      </a:r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 по кодам причин (руб.)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723403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01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02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03</a:t>
                      </a:r>
                      <a:endParaRPr lang="ru-RU" b="1" dirty="0">
                        <a:ln>
                          <a:noFill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04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05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06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Нефинансовые активы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913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  <a:r>
                        <a:rPr lang="ru-RU" dirty="0"/>
                        <a:t>. Финансовые активы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878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Обязательства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717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IV.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Финансовый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18474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57316" y="1620937"/>
            <a:ext cx="8986684" cy="5158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5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Изменение остатков валюты баланса</a:t>
            </a:r>
          </a:p>
        </p:txBody>
      </p:sp>
    </p:spTree>
    <p:extLst>
      <p:ext uri="{BB962C8B-B14F-4D97-AF65-F5344CB8AC3E}">
        <p14:creationId xmlns:p14="http://schemas.microsoft.com/office/powerpoint/2010/main" val="2110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552438" y="147557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финансовых результатах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30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71799"/>
              </p:ext>
            </p:extLst>
          </p:nvPr>
        </p:nvGraphicFramePr>
        <p:xfrm>
          <a:off x="167515" y="800100"/>
          <a:ext cx="8816978" cy="24429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Начислен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расход (доход) текущего отчетного периода на основе информации по сумме, которая не подлежит возврату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1 401 20 241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1 302 41 732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4 401 10 131</a:t>
                      </a:r>
                      <a:endParaRPr lang="ru-RU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4.1. Зачет аванса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1 302 41 832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1 206 41 662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658" y="3276520"/>
            <a:ext cx="24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* без 500-х счетов</a:t>
            </a:r>
          </a:p>
          <a:p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** новое в 162н</a:t>
            </a:r>
            <a:endParaRPr lang="ru-RU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7265" y="3243085"/>
            <a:ext cx="8317228" cy="2284383"/>
            <a:chOff x="777240" y="2344928"/>
            <a:chExt cx="8083109" cy="3052203"/>
          </a:xfrm>
        </p:grpSpPr>
        <p:sp>
          <p:nvSpPr>
            <p:cNvPr id="8" name="Штриховая стрелка вправо 7"/>
            <p:cNvSpPr/>
            <p:nvPr/>
          </p:nvSpPr>
          <p:spPr>
            <a:xfrm rot="5400000">
              <a:off x="5365683" y="2410781"/>
              <a:ext cx="420360" cy="288654"/>
            </a:xfrm>
            <a:prstGeom prst="stripedRightArrow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Штриховая стрелка вправо 8"/>
            <p:cNvSpPr/>
            <p:nvPr/>
          </p:nvSpPr>
          <p:spPr>
            <a:xfrm rot="5400000">
              <a:off x="7541203" y="2372228"/>
              <a:ext cx="420360" cy="365760"/>
            </a:xfrm>
            <a:prstGeom prst="stripedRightArrow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4575" y="2765288"/>
              <a:ext cx="2322576" cy="263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0503110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0503121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0503123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0503127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0503128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0503130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0503169</a:t>
              </a:r>
              <a:endPara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2416" y="2805661"/>
              <a:ext cx="2217933" cy="234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0503710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0503721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0503723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0503730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0503737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0503769</a:t>
              </a:r>
              <a:endPara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240" y="3421214"/>
              <a:ext cx="2610099" cy="945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Отчетность</a:t>
              </a:r>
            </a:p>
            <a:p>
              <a:pPr algn="ctr"/>
              <a:r>
                <a: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ru-RU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12мес.2019 года</a:t>
              </a:r>
              <a:endPara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Левая фигурная скобка 12"/>
            <p:cNvSpPr/>
            <p:nvPr/>
          </p:nvSpPr>
          <p:spPr>
            <a:xfrm>
              <a:off x="3698748" y="3131310"/>
              <a:ext cx="502920" cy="1979806"/>
            </a:xfrm>
            <a:prstGeom prst="leftBrace">
              <a:avLst>
                <a:gd name="adj1" fmla="val 28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52474"/>
              </p:ext>
            </p:extLst>
          </p:nvPr>
        </p:nvGraphicFramePr>
        <p:xfrm>
          <a:off x="167515" y="5424615"/>
          <a:ext cx="8816978" cy="1334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0133">
                <a:tc>
                  <a:txBody>
                    <a:bodyPr/>
                    <a:lstStyle/>
                    <a:p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 Начисление задолженности по возврату остатка СГЗ </a:t>
                      </a:r>
                      <a:r>
                        <a:rPr lang="mr-I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недостижение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цели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1 205 36 562**</a:t>
                      </a:r>
                    </a:p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1 206 41 662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4 303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05 731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9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552438" y="147557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31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62577"/>
              </p:ext>
            </p:extLst>
          </p:nvPr>
        </p:nvGraphicFramePr>
        <p:xfrm>
          <a:off x="167515" y="1198979"/>
          <a:ext cx="8816978" cy="27061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0133">
                <a:tc>
                  <a:txBody>
                    <a:bodyPr/>
                    <a:lstStyle/>
                    <a:p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 Отражение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первым рабочим днем текущего финансового года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задолженности по возврату в бюджет неиспользованных остатков субсидии на иные цели прошлого отчетного периода до принятия решения учредителем о направлении их на те же цели в текущем финансовом году</a:t>
                      </a:r>
                      <a:r>
                        <a:rPr lang="ru-RU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1 205 53 562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(1 205 63 562)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1 206 41 662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(1 206 81 662)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5 401 40 152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(5 401 40 162)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5 303 05 731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953465" y="175674"/>
            <a:ext cx="24821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СГС «Доходы»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32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981"/>
            <a:ext cx="4470400" cy="2931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8709" y="901700"/>
            <a:ext cx="4343400" cy="388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Субсидии БУ и АУ</a:t>
            </a:r>
            <a:endParaRPr lang="ru-RU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Какой документ (начислить доход,</a:t>
            </a:r>
          </a:p>
          <a:p>
            <a:pPr algn="ctr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зачесть аванс)?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 какой сумме признать доход (расход)?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 какой момент времени?</a:t>
            </a:r>
          </a:p>
        </p:txBody>
      </p:sp>
    </p:spTree>
    <p:extLst>
      <p:ext uri="{BB962C8B-B14F-4D97-AF65-F5344CB8AC3E}">
        <p14:creationId xmlns:p14="http://schemas.microsoft.com/office/powerpoint/2010/main" val="2718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552438" y="147557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</a:t>
            </a: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финансовых результатах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13408"/>
              </p:ext>
            </p:extLst>
          </p:nvPr>
        </p:nvGraphicFramePr>
        <p:xfrm>
          <a:off x="167515" y="765048"/>
          <a:ext cx="8816978" cy="6004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3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3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9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0133">
                <a:tc>
                  <a:txBody>
                    <a:bodyPr/>
                    <a:lstStyle/>
                    <a:p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Передающая сторона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Принимающая сторона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Начисление доходов будущих периодов от предоставления МБТ с условиями при передаче активов на основании соглашения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1 501 13 000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1 502 11 000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1 205 51 561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1 401 40 151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1 205 61 561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1 401 40 161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Перечисление средств (включая принятие ДО у передающей стороны)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1 502 11 000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1 502 12 000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1 206 51 561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1 304 05 251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1 210 02 151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1 205 51 561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1 210 02 161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1 205 61 561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Признание расходов</a:t>
                      </a:r>
                      <a:r>
                        <a:rPr lang="ru-RU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(доходов) текущего года по ере выполнения условия при передаче активов – </a:t>
                      </a:r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условие выполнено не в полном объеме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1 401 20 251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1 302 51 731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1 302 51 831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1 206 51 661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1 401 40 151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1 401 10 151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1 401 40 161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1 401 10 161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Начисление задолженности по возврату целевого МБТ 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1 205 51 561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1 206 51 661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s-IS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1 401 40 1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r>
                        <a:rPr lang="is-IS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</a:t>
                      </a:r>
                      <a:r>
                        <a:rPr lang="is-IS" sz="1600" b="1" kern="12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51 661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</a:t>
                      </a:r>
                      <a:r>
                        <a:rPr lang="is-IS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1 401 40 161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</a:t>
                      </a:r>
                      <a:r>
                        <a:rPr lang="is-IS" sz="1600" b="1" kern="12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5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6033" y="1261701"/>
          <a:ext cx="8868460" cy="54438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9557"/>
                <a:gridCol w="537705"/>
                <a:gridCol w="913364"/>
                <a:gridCol w="847071"/>
                <a:gridCol w="567169"/>
                <a:gridCol w="655559"/>
                <a:gridCol w="876534"/>
                <a:gridCol w="891265"/>
                <a:gridCol w="994387"/>
                <a:gridCol w="1325849"/>
              </a:tblGrid>
              <a:tr h="4284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Направление расходов</a:t>
                      </a:r>
                      <a:r>
                        <a:rPr lang="ru-RU" sz="1200" b="1" u="none" strike="noStrike" baseline="30000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Результат </a:t>
                      </a:r>
                      <a:b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 err="1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использова-ния</a:t>
                      </a:r>
                      <a:r>
                        <a:rPr lang="ru-RU" sz="1200" b="1" u="none" strike="noStrike" dirty="0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/>
                      </a:r>
                      <a:b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</a:t>
                      </a:r>
                      <a:r>
                        <a:rPr lang="ru-RU" sz="1200" b="1" u="none" strike="noStrike" baseline="30000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Единица измерения</a:t>
                      </a:r>
                      <a:r>
                        <a:rPr lang="ru-RU" sz="1200" b="1" u="none" strike="noStrike" baseline="3000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 </a:t>
                      </a:r>
                      <a:b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строки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Плановые значения </a:t>
                      </a:r>
                      <a:r>
                        <a:rPr lang="ru-RU" sz="1200" b="1" u="none" strike="noStrike" baseline="3000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 финансового обеспечения расходных обязательств субъекта Российской Федерации,</a:t>
                      </a:r>
                      <a:b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руб </a:t>
                      </a:r>
                      <a:r>
                        <a:rPr lang="ru-RU" sz="1200" b="1" u="none" strike="noStrike" baseline="3000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 по БК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  <a:b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ОКЕИ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 даты заключения соглашения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с начала текущего финансового года 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6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r>
                        <a:rPr lang="ru-RU" sz="1200" b="1" u="none" strike="noStrike" dirty="0" err="1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софинансирова-ния</a:t>
                      </a:r>
                      <a:r>
                        <a:rPr lang="ru-RU" sz="1200" b="1" u="none" strike="noStrike" dirty="0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</a:t>
                      </a:r>
                      <a:b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19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288749"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41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0101</a:t>
                      </a:r>
                      <a:endParaRPr lang="fi-FI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0200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409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0201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863"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388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0301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391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0401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161309" y="147557"/>
            <a:ext cx="621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Информация о достижении значений результатов использования Субсидии и обязательствах, принятых в целях их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20802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161309" y="49076"/>
            <a:ext cx="621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Информация о достижении значений результатов использования Субсидии и обязательствах, принятых в целях их достижения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080088"/>
          <a:ext cx="9144000" cy="57079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5673"/>
                <a:gridCol w="887550"/>
                <a:gridCol w="857716"/>
                <a:gridCol w="738382"/>
                <a:gridCol w="507171"/>
                <a:gridCol w="1372346"/>
                <a:gridCol w="454962"/>
                <a:gridCol w="1342513"/>
                <a:gridCol w="887550"/>
                <a:gridCol w="1320137"/>
              </a:tblGrid>
              <a:tr h="4667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Фактически достигнутые значения  </a:t>
                      </a:r>
                      <a:r>
                        <a:rPr lang="ru-RU" sz="1200" b="1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 обязательств, принятых в целях достижения результатов использования Субсидии, </a:t>
                      </a:r>
                      <a:r>
                        <a:rPr lang="ru-RU" sz="12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Неиспользованный объем финансового обеспечения расходных обязательств субъекта Российской Федерации, руб </a:t>
                      </a:r>
                      <a:r>
                        <a:rPr lang="ru-RU" sz="1200" b="1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 отчетную дату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отклонение </a:t>
                      </a:r>
                      <a:b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 планового значения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обязательств </a:t>
                      </a:r>
                      <a:r>
                        <a:rPr lang="ru-RU" sz="1200" b="1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</a:t>
                      </a:r>
                      <a:endParaRPr lang="ru-RU" sz="1200" b="1" u="none" strike="noStrike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обязательств </a:t>
                      </a:r>
                      <a:r>
                        <a:rPr lang="ru-RU" sz="1200" b="1" u="none" strike="noStrike" baseline="30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ru-RU" sz="1200" b="1" u="none" strike="noStrike" baseline="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Без авансов!!!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 даты 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заключе-ния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соглаше-ния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с начала текущего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финансово-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го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года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абсолют-ных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величинах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процентах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 в размере 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 в размере </a:t>
                      </a:r>
                      <a:b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 из</a:t>
                      </a:r>
                      <a:b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br>
                        <a:rPr lang="mr-IN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mr-IN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(гр.9 - гр.15)</a:t>
                      </a:r>
                      <a:endParaRPr lang="mr-IN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софинансирова-ния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(гр.10 - гр.16)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1820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28219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40963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88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40052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7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57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32770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162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7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3823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7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3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161309" y="49076"/>
            <a:ext cx="621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Информация о достижении значений результатов использования Субсидии и обязательствах, принятых в целях их достижения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4300" y="1070884"/>
          <a:ext cx="8870193" cy="5787116"/>
        </p:xfrm>
        <a:graphic>
          <a:graphicData uri="http://schemas.openxmlformats.org/drawingml/2006/table">
            <a:tbl>
              <a:tblPr/>
              <a:tblGrid>
                <a:gridCol w="559327"/>
                <a:gridCol w="930185"/>
                <a:gridCol w="439301"/>
                <a:gridCol w="831345"/>
                <a:gridCol w="553247"/>
                <a:gridCol w="899786"/>
                <a:gridCol w="632282"/>
                <a:gridCol w="905866"/>
                <a:gridCol w="565406"/>
                <a:gridCol w="893707"/>
                <a:gridCol w="759955"/>
                <a:gridCol w="899786"/>
              </a:tblGrid>
              <a:tr h="314062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 обязательств, принятых  в целях достижения результатов использования Субсидии, руб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01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1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получателями средств бюджета </a:t>
                      </a:r>
                      <a:b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субъекта Российской Федерации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получателями субсидий (бюджетных инвестиций) из бюджета субъекта Российской Федерации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общий объем обязательств муниципальных образований, в размере </a:t>
                      </a:r>
                      <a:r>
                        <a:rPr lang="ru-RU" sz="14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 бюджета субъекта </a:t>
                      </a:r>
                      <a:r>
                        <a:rPr lang="ru-RU" sz="14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РФ</a:t>
                      </a:r>
                      <a:r>
                        <a:rPr lang="ru-RU" sz="1400" b="1" u="none" strike="noStrike" baseline="30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бюджетных обязательств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 обязательств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обязательств 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 обязательств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обязательств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 обязательств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6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софинансирования из федерального бюджета</a:t>
                      </a:r>
                      <a:b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(гр.15*гр.20/100%)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 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гр.22/100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гр.24/100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гр.26/100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гр.28/100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гр.30/100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</a:tr>
              <a:tr h="254239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</a:tr>
              <a:tr h="2841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</a:tr>
              <a:tr h="553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161309" y="49076"/>
            <a:ext cx="621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Типовые соглашения</a:t>
            </a:r>
            <a:endParaRPr lang="ru-RU" sz="20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39534" y="649150"/>
            <a:ext cx="8744959" cy="62088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269н (МБТ из ФБ) ✑ Приказ 156н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вступает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в силу с 1 марта 2020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и 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применяется при заключении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соглашений</a:t>
            </a: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(дополнительных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соглашений к ранее заключенным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соглашениям)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между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главными распорядителями средств федерального бюджета как получателями средств федерального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бюджета и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высшими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исполнительными органами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государственной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власти субъектов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Российской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Федерации,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начиная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с заключения соглашений </a:t>
            </a:r>
            <a:b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(дополнительных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соглашений к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ранее заключенным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соглашениям)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22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2021 год </a:t>
            </a:r>
            <a:endParaRPr lang="ru-RU" sz="22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endParaRPr lang="ru-RU" sz="22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от 03.12.2019 №09-10-7/93963</a:t>
            </a:r>
          </a:p>
          <a:p>
            <a:pPr algn="ctr">
              <a:spcBef>
                <a:spcPct val="0"/>
              </a:spcBef>
            </a:pPr>
            <a:endParaRPr lang="ru-RU" sz="22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344456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средств (ф.0503123)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новая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11" y="5717965"/>
            <a:ext cx="8874077" cy="1112108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+ СГС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период по сопоставимым показателям!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9814" r="33593" b="10908"/>
          <a:stretch/>
        </p:blipFill>
        <p:spPr>
          <a:xfrm>
            <a:off x="757237" y="781043"/>
            <a:ext cx="7386637" cy="48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5121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176332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68C5DF0-039B-4CC0-AF95-A0F1DA046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085" y="883309"/>
          <a:ext cx="8471830" cy="541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410">
                  <a:extLst>
                    <a:ext uri="{9D8B030D-6E8A-4147-A177-3AD203B41FA5}">
                      <a16:colId xmlns="" xmlns:a16="http://schemas.microsoft.com/office/drawing/2014/main" val="291927209"/>
                    </a:ext>
                  </a:extLst>
                </a:gridCol>
                <a:gridCol w="1379621">
                  <a:extLst>
                    <a:ext uri="{9D8B030D-6E8A-4147-A177-3AD203B41FA5}">
                      <a16:colId xmlns="" xmlns:a16="http://schemas.microsoft.com/office/drawing/2014/main" val="1738793357"/>
                    </a:ext>
                  </a:extLst>
                </a:gridCol>
                <a:gridCol w="1524799">
                  <a:extLst>
                    <a:ext uri="{9D8B030D-6E8A-4147-A177-3AD203B41FA5}">
                      <a16:colId xmlns="" xmlns:a16="http://schemas.microsoft.com/office/drawing/2014/main" val="39275388"/>
                    </a:ext>
                  </a:extLst>
                </a:gridCol>
              </a:tblGrid>
              <a:tr h="2120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54501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579444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текущим операциям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1337235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046909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 /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доходы, таможенные платежи и страховые взносы на обязательное социальное страхование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3976921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5375055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оказания платных услуг (работ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компенсации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1336277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пеням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неустойкам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возмещению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ущерба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115436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безвозмездным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денежным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поступлениям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текущего характера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508056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страховых взносов на обязательное социальное страхование /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езвозмездным денежным поступлениям капитального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274786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прочим доходам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098028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BC1F5CE-A259-4F65-A8D7-7ED920022A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085" y="6302185"/>
          <a:ext cx="8471830" cy="33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410">
                  <a:extLst>
                    <a:ext uri="{9D8B030D-6E8A-4147-A177-3AD203B41FA5}">
                      <a16:colId xmlns="" xmlns:a16="http://schemas.microsoft.com/office/drawing/2014/main" val="291927209"/>
                    </a:ext>
                  </a:extLst>
                </a:gridCol>
                <a:gridCol w="1379621">
                  <a:extLst>
                    <a:ext uri="{9D8B030D-6E8A-4147-A177-3AD203B41FA5}">
                      <a16:colId xmlns="" xmlns:a16="http://schemas.microsoft.com/office/drawing/2014/main" val="1738793357"/>
                    </a:ext>
                  </a:extLst>
                </a:gridCol>
                <a:gridCol w="1524799">
                  <a:extLst>
                    <a:ext uri="{9D8B030D-6E8A-4147-A177-3AD203B41FA5}">
                      <a16:colId xmlns="" xmlns:a16="http://schemas.microsoft.com/office/drawing/2014/main" val="39275388"/>
                    </a:ext>
                  </a:extLst>
                </a:gridCol>
              </a:tblGrid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оборотных активов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7160735"/>
                  </a:ext>
                </a:extLst>
              </a:tr>
            </a:tbl>
          </a:graphicData>
        </a:graphic>
      </p:graphicFrame>
      <p:sp>
        <p:nvSpPr>
          <p:cNvPr id="3" name="Не равно 2"/>
          <p:cNvSpPr/>
          <p:nvPr/>
        </p:nvSpPr>
        <p:spPr>
          <a:xfrm>
            <a:off x="7136551" y="2756647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е равно 10"/>
          <p:cNvSpPr/>
          <p:nvPr/>
        </p:nvSpPr>
        <p:spPr>
          <a:xfrm>
            <a:off x="7136551" y="5369219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е равно 11"/>
          <p:cNvSpPr/>
          <p:nvPr/>
        </p:nvSpPr>
        <p:spPr>
          <a:xfrm>
            <a:off x="7136551" y="5965248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2143806" y="51439"/>
            <a:ext cx="6452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077A3E"/>
                </a:solidFill>
              </a:rPr>
              <a:t>Изменения </a:t>
            </a:r>
            <a:r>
              <a:rPr lang="ru-RU" sz="3200" b="1" dirty="0" smtClean="0">
                <a:solidFill>
                  <a:srgbClr val="077A3E"/>
                </a:solidFill>
              </a:rPr>
              <a:t>отчетности в 2019 году</a:t>
            </a:r>
            <a:endParaRPr lang="ru-RU" sz="3200" b="1" dirty="0">
              <a:solidFill>
                <a:srgbClr val="077A3E"/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0449201"/>
              </p:ext>
            </p:extLst>
          </p:nvPr>
        </p:nvGraphicFramePr>
        <p:xfrm>
          <a:off x="114674" y="1011585"/>
          <a:ext cx="9029326" cy="548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1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737"/>
            <a:ext cx="2374661" cy="2799039"/>
          </a:xfrm>
          <a:prstGeom prst="rect">
            <a:avLst/>
          </a:prstGeom>
        </p:spPr>
      </p:pic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79359"/>
            <a:ext cx="603849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344456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средств (ф.0503123)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новая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5518" y="2467397"/>
            <a:ext cx="4694287" cy="1914103"/>
          </a:xfrm>
          <a:prstGeom prst="cloudCallout">
            <a:avLst>
              <a:gd name="adj1" fmla="val -75449"/>
              <a:gd name="adj2" fmla="val -30804"/>
            </a:avLst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 в разделе 4 Отчета о ДДС (0503123)?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23963" r="21352" b="54066"/>
          <a:stretch/>
        </p:blipFill>
        <p:spPr>
          <a:xfrm>
            <a:off x="188087" y="909635"/>
            <a:ext cx="8823463" cy="1392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125" y="4919008"/>
            <a:ext cx="882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charset="0"/>
                <a:ea typeface="Times New Roman" charset="0"/>
                <a:cs typeface="Times New Roman" charset="0"/>
              </a:rPr>
              <a:t>КОСГУ 510 </a:t>
            </a:r>
            <a:r>
              <a:rPr lang="ru-RU" sz="15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sz="1500" dirty="0">
                <a:latin typeface="Times New Roman" charset="0"/>
                <a:ea typeface="Times New Roman" charset="0"/>
                <a:cs typeface="Times New Roman" charset="0"/>
              </a:rPr>
              <a:t>поступления государственных (муниципальных) бюджетных, автономных учреждений от возврата дебиторской задолженности прошлых лет </a:t>
            </a:r>
            <a:endParaRPr lang="ru-RU" sz="15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500" b="1" dirty="0" smtClean="0">
                <a:latin typeface="Times New Roman" charset="0"/>
                <a:ea typeface="Times New Roman" charset="0"/>
                <a:cs typeface="Times New Roman" charset="0"/>
              </a:rPr>
              <a:t>КОСГУ 610 </a:t>
            </a:r>
            <a:r>
              <a:rPr lang="ru-RU" sz="15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sz="1500" dirty="0">
                <a:latin typeface="Times New Roman" charset="0"/>
                <a:ea typeface="Times New Roman" charset="0"/>
                <a:cs typeface="Times New Roman" charset="0"/>
              </a:rPr>
              <a:t>возврат остатков субсидий (грантов) прошлых лет, в том числе возврат субсидии на финансовое обеспечение выполнения государственного (муниципального) задания в объеме, который соответствует показателям государственного (муниципального) задания, которые не были достигнуты (с учетом допустимых (возможных) отклонений), в случае, если государственное (муниципальное) задание является </a:t>
            </a:r>
            <a:r>
              <a:rPr lang="ru-RU" sz="1500" dirty="0" smtClean="0">
                <a:latin typeface="Times New Roman" charset="0"/>
                <a:ea typeface="Times New Roman" charset="0"/>
                <a:cs typeface="Times New Roman" charset="0"/>
              </a:rPr>
              <a:t>невыполненным</a:t>
            </a:r>
            <a:endParaRPr lang="ru-RU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по заключению счетов (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ф.0503710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90" y="3687635"/>
            <a:ext cx="9051387" cy="1227265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</a:t>
            </a:r>
            <a:r>
              <a:rPr lang="ru-RU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401.10 и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109: добавление новых счетов 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65750" r="31407" b="14750"/>
          <a:stretch/>
        </p:blipFill>
        <p:spPr>
          <a:xfrm>
            <a:off x="357186" y="1428750"/>
            <a:ext cx="8447197" cy="15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282719" y="1025631"/>
            <a:ext cx="864037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Расшифровка расходов, принятых в уменьшение доходов  отчетного периода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48976"/>
              </p:ext>
            </p:extLst>
          </p:nvPr>
        </p:nvGraphicFramePr>
        <p:xfrm>
          <a:off x="323850" y="2877326"/>
          <a:ext cx="8640372" cy="1754729"/>
        </p:xfrm>
        <a:graphic>
          <a:graphicData uri="http://schemas.openxmlformats.org/drawingml/2006/table">
            <a:tbl>
              <a:tblPr/>
              <a:tblGrid>
                <a:gridCol w="96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6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6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6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6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6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62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4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262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262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262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262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143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7262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2761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1011382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87283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1415334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1882379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</a:tblGrid>
              <a:tr h="320719">
                <a:tc rowSpan="2"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бюджетного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учета (04011013Х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Сумма дебетового оборота по счету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 40110 13Х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871">
                <a:tc gridSpan="1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счетам 010960ХХХ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счетам 0105ХХ440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7145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623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0701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87D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130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2 401 10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131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3571B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0701 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226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100,00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4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017" y="4582174"/>
            <a:ext cx="1020366" cy="1023937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charset="0"/>
                <a:ea typeface="Times New Roman" charset="0"/>
                <a:cs typeface="Times New Roman" charset="0"/>
              </a:rPr>
              <a:t>Раздел, </a:t>
            </a: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подраздел</a:t>
            </a:r>
          </a:p>
          <a:p>
            <a:pPr algn="ctr" eaLnBrk="1" hangingPunct="1"/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Приказ 132н 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42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2070" y="1468459"/>
            <a:ext cx="6513530" cy="4475140"/>
            <a:chOff x="192070" y="1468459"/>
            <a:chExt cx="6513530" cy="4475140"/>
          </a:xfrm>
        </p:grpSpPr>
        <p:cxnSp>
          <p:nvCxnSpPr>
            <p:cNvPr id="8" name="Прямая со стрелкой 7"/>
            <p:cNvCxnSpPr>
              <a:cxnSpLocks noChangeShapeType="1"/>
            </p:cNvCxnSpPr>
            <p:nvPr/>
          </p:nvCxnSpPr>
          <p:spPr bwMode="auto">
            <a:xfrm>
              <a:off x="518599" y="4184505"/>
              <a:ext cx="0" cy="397669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Прямоугольник 21"/>
            <p:cNvSpPr/>
            <p:nvPr/>
          </p:nvSpPr>
          <p:spPr>
            <a:xfrm>
              <a:off x="1666522" y="4632055"/>
              <a:ext cx="1235869" cy="1016794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charset="0"/>
                  <a:ea typeface="Times New Roman" charset="0"/>
                  <a:cs typeface="Times New Roman" charset="0"/>
                </a:rPr>
                <a:t>Код аналитики по доходам Приказ 132н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00017" y="4671301"/>
              <a:ext cx="1107281" cy="1022746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charset="0"/>
                  <a:ea typeface="Times New Roman" charset="0"/>
                  <a:cs typeface="Times New Roman" charset="0"/>
                </a:rPr>
                <a:t>Код КОСГУ Приказ 209н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66457" y="3748736"/>
              <a:ext cx="1661631" cy="435769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2070" y="3754690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sp>
          <p:nvSpPr>
            <p:cNvPr id="2" name="Закрывающая фигурная скобка 1"/>
            <p:cNvSpPr/>
            <p:nvPr/>
          </p:nvSpPr>
          <p:spPr>
            <a:xfrm rot="16200000">
              <a:off x="1857477" y="996331"/>
              <a:ext cx="337165" cy="3267848"/>
            </a:xfrm>
            <a:prstGeom prst="rightBrace">
              <a:avLst>
                <a:gd name="adj1" fmla="val 4942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06100" y="2034233"/>
              <a:ext cx="2346700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0 401 10 13Х</a:t>
              </a:r>
              <a:endParaRPr lang="ru-RU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0686" y="1468459"/>
              <a:ext cx="2346700" cy="9126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0 109 60 ХХХ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0 109 80 ХХХ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0 401 20 2ХХ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0 105 ХХ ХХХ</a:t>
              </a:r>
              <a:endParaRPr lang="ru-RU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Закрывающая фигурная скобка 28"/>
            <p:cNvSpPr/>
            <p:nvPr/>
          </p:nvSpPr>
          <p:spPr>
            <a:xfrm rot="16200000">
              <a:off x="4564316" y="1774307"/>
              <a:ext cx="337165" cy="1790379"/>
            </a:xfrm>
            <a:prstGeom prst="rightBrace">
              <a:avLst>
                <a:gd name="adj1" fmla="val 4942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57928" y="3783174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cxnSp>
          <p:nvCxnSpPr>
            <p:cNvPr id="31" name="Прямая со стрелкой 30"/>
            <p:cNvCxnSpPr>
              <a:cxnSpLocks noChangeShapeType="1"/>
            </p:cNvCxnSpPr>
            <p:nvPr/>
          </p:nvCxnSpPr>
          <p:spPr bwMode="auto">
            <a:xfrm>
              <a:off x="2284457" y="4234386"/>
              <a:ext cx="0" cy="397669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Прямоугольник 31"/>
            <p:cNvSpPr/>
            <p:nvPr/>
          </p:nvSpPr>
          <p:spPr>
            <a:xfrm>
              <a:off x="3184651" y="3754690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cxnSp>
          <p:nvCxnSpPr>
            <p:cNvPr id="33" name="Прямая со стрелкой 32"/>
            <p:cNvCxnSpPr>
              <a:cxnSpLocks noChangeShapeType="1"/>
            </p:cNvCxnSpPr>
            <p:nvPr/>
          </p:nvCxnSpPr>
          <p:spPr bwMode="auto">
            <a:xfrm>
              <a:off x="3511180" y="4198360"/>
              <a:ext cx="0" cy="447550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Прямая со стрелкой 33"/>
            <p:cNvCxnSpPr>
              <a:cxnSpLocks noChangeShapeType="1"/>
            </p:cNvCxnSpPr>
            <p:nvPr/>
          </p:nvCxnSpPr>
          <p:spPr bwMode="auto">
            <a:xfrm>
              <a:off x="4979762" y="4212989"/>
              <a:ext cx="0" cy="447550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Прямоугольник 34"/>
            <p:cNvSpPr/>
            <p:nvPr/>
          </p:nvSpPr>
          <p:spPr>
            <a:xfrm>
              <a:off x="4465389" y="4671300"/>
              <a:ext cx="2240211" cy="1272299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Раздел, подраздел Приказ 132н, </a:t>
              </a:r>
            </a:p>
            <a:p>
              <a:pPr algn="ctr"/>
              <a:r>
                <a:rPr lang="ru-RU" altLang="ru-RU" sz="1400" b="1" dirty="0">
                  <a:latin typeface="Times New Roman" charset="0"/>
                  <a:ea typeface="Times New Roman" charset="0"/>
                  <a:cs typeface="Times New Roman" charset="0"/>
                </a:rPr>
                <a:t>Код КОСГУ Приказ </a:t>
              </a:r>
              <a:r>
                <a:rPr lang="ru-RU" altLang="ru-RU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209н</a:t>
              </a:r>
            </a:p>
            <a:p>
              <a:pPr algn="ctr"/>
              <a:endParaRPr lang="ru-RU" altLang="ru-RU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ru-RU" altLang="ru-RU" sz="14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 счету 109, 401 20</a:t>
              </a:r>
              <a:r>
                <a:rPr lang="mr-IN" altLang="ru-RU" sz="14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  <a:endParaRPr lang="ru-RU" altLang="ru-RU" sz="1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50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385762" y="131589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Раздел 2 Справки ф.0503710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Примеры некорректного заполнения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69441"/>
              </p:ext>
            </p:extLst>
          </p:nvPr>
        </p:nvGraphicFramePr>
        <p:xfrm>
          <a:off x="385762" y="2412206"/>
          <a:ext cx="8229600" cy="2836074"/>
        </p:xfrm>
        <a:graphic>
          <a:graphicData uri="http://schemas.openxmlformats.org/drawingml/2006/table">
            <a:tbl>
              <a:tblPr/>
              <a:tblGrid>
                <a:gridCol w="2602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9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42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240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Номер счета</a:t>
                      </a:r>
                      <a:b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бухгалтерского учета</a:t>
                      </a:r>
                      <a:b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(04011013Х)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Коды по БК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Сумма дебетового оборота по счету 04011013Х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раздел, подраздел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КОСГУ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 счетам 010960ХХХ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 счетам  0105ХХ440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0801 0000000000  130  2  40110  131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94 634 101,14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0801 0000000000  130  2  40110  131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33 589 795,95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0000000000  130  4  40110  131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0905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9 617 725,64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67 758,95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362 350,18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315 424,20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0704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221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802 160,17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0705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0704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224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193,56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0113 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0411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43 540 489,26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85762" y="3815954"/>
            <a:ext cx="3424237" cy="70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3242072" y="3059907"/>
            <a:ext cx="567928" cy="540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847" y="3563546"/>
            <a:ext cx="470135" cy="221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8" y="4572001"/>
            <a:ext cx="567929" cy="707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3242072" y="4572001"/>
            <a:ext cx="567928" cy="707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4848224" y="2983258"/>
            <a:ext cx="3839766" cy="4381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х109ххххх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48224" y="3421387"/>
            <a:ext cx="3839766" cy="423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х4011013х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48224" y="3844722"/>
            <a:ext cx="3839766" cy="14035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х4011013х, х109ххххх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код аналитики в счете х4011013х </a:t>
            </a:r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</p:spTree>
    <p:extLst>
      <p:ext uri="{BB962C8B-B14F-4D97-AF65-F5344CB8AC3E}">
        <p14:creationId xmlns:p14="http://schemas.microsoft.com/office/powerpoint/2010/main" val="14550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607219" y="13144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Раздел 2 Справки ф.0503710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>
                <a:latin typeface="Times New Roman" charset="0"/>
                <a:ea typeface="Times New Roman" charset="0"/>
                <a:cs typeface="Times New Roman" charset="0"/>
              </a:rPr>
              <a:t>Примеры некорректного заполнения</a:t>
            </a:r>
            <a:endParaRPr lang="ru-RU" alt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9993"/>
              </p:ext>
            </p:extLst>
          </p:nvPr>
        </p:nvGraphicFramePr>
        <p:xfrm>
          <a:off x="174262" y="2236376"/>
          <a:ext cx="8767331" cy="3576981"/>
        </p:xfrm>
        <a:graphic>
          <a:graphicData uri="http://schemas.openxmlformats.org/drawingml/2006/table">
            <a:tbl>
              <a:tblPr/>
              <a:tblGrid>
                <a:gridCol w="2772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1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6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1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28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бухгалтерского учета</a:t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(04011013Х)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дебетового оборота по счету 04011013Х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010960ХХХ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 0105ХХ440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0704 0000000000  130  2  40110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20 415 457,28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430,00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0000000000  120  2  40110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223 358,60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1006 0000000000  180  2  40110  189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14 672 582,40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0113 0000000000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47 746,00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0210190059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3 819 732,43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0706 000000000  130  4  40110  131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0700</a:t>
                      </a: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177 156,01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0707 0000000000  130  4  40110  131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290</a:t>
                      </a: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26 473,00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50426" y="3429001"/>
            <a:ext cx="441615" cy="275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2563091" y="3925492"/>
            <a:ext cx="428950" cy="420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3173880" y="5283125"/>
            <a:ext cx="580701" cy="283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510237" y="4973782"/>
            <a:ext cx="1416194" cy="284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1471395" y="3704035"/>
            <a:ext cx="455036" cy="364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40733" y="5556862"/>
            <a:ext cx="562571" cy="321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1471395" y="4624390"/>
            <a:ext cx="455036" cy="32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5158234" y="3246147"/>
            <a:ext cx="3839765" cy="280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КОСГУ по счету х40110ххх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51088" y="3527398"/>
            <a:ext cx="3839765" cy="400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код аналитики по счету х40110131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51089" y="3941352"/>
            <a:ext cx="3839765" cy="529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отражались некорректные коды аналитики и коды КОСГУ по счету х40110131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54169" y="4481513"/>
            <a:ext cx="3839765" cy="403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код КОСГУ вместо кода аналитики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58233" y="4885134"/>
            <a:ext cx="3839766" cy="307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код целевой статьи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51090" y="5257800"/>
            <a:ext cx="3846909" cy="3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укрупненный код Р,ПР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51090" y="5564981"/>
            <a:ext cx="3839765" cy="274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укрупненный код  КОСГУ</a:t>
            </a:r>
          </a:p>
        </p:txBody>
      </p:sp>
      <p:sp>
        <p:nvSpPr>
          <p:cNvPr id="2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2183" y="3727827"/>
            <a:ext cx="455036" cy="617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20945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467916" y="99893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i="1" dirty="0">
                <a:latin typeface="Calibri Light" charset="0"/>
              </a:rPr>
              <a:t>Раздел 2 Справки ф.0503710</a:t>
            </a:r>
            <a:endParaRPr lang="ru-RU" altLang="ru-RU" sz="1500" dirty="0">
              <a:latin typeface="Calibri Light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i="1" dirty="0">
                <a:latin typeface="Calibri Light" charset="0"/>
              </a:rPr>
              <a:t>Примеры некорректного заполнения</a:t>
            </a:r>
            <a:endParaRPr lang="ru-RU" altLang="ru-RU" sz="1500" dirty="0">
              <a:latin typeface="Calibri Light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6640"/>
              </p:ext>
            </p:extLst>
          </p:nvPr>
        </p:nvGraphicFramePr>
        <p:xfrm>
          <a:off x="395288" y="1754981"/>
          <a:ext cx="8229600" cy="3798401"/>
        </p:xfrm>
        <a:graphic>
          <a:graphicData uri="http://schemas.openxmlformats.org/drawingml/2006/table">
            <a:tbl>
              <a:tblPr/>
              <a:tblGrid>
                <a:gridCol w="2763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9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42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240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бухгалтерского учета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(04011013Х)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дебетового оборота по счету 04011013Х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010960ХХХ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 0105ХХ440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0110 0000000000  130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-3 251,97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0411 0000000000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111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-33 759 274,93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553 787,72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332 110,75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244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6 860 568,78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0706 0000000000 416  4  40110  131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5 527,77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0110 0000000000 440  2  40110  131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165 336,51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0000000000 130  2  40110  131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234 454,63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0000000000 130  4  40110  131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160 551,47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3020 0000000000 130  2  40110  131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3020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35 676,34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0110 0000000000 130  2  40110  131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</a:t>
                      </a:r>
                      <a:r>
                        <a:rPr kumimoji="0" lang="ru-RU" altLang="ru-RU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kumimoji="0" lang="ru-RU" altLang="ru-RU" sz="14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136 174 885,89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05241" y="2809875"/>
            <a:ext cx="194614" cy="348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1756390" y="3057309"/>
            <a:ext cx="306963" cy="1116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322660" y="4560690"/>
            <a:ext cx="536322" cy="538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3304526" y="4670823"/>
            <a:ext cx="567929" cy="415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4953000" y="2966690"/>
            <a:ext cx="3839766" cy="557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некорректный код вида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53000" y="3524350"/>
            <a:ext cx="3839766" cy="9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вместо кода аналитики по доходам отражались коды видов расходов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4440162"/>
            <a:ext cx="3839766" cy="10038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отражались несуществующие разделы, подразделы или не отражались совсем</a:t>
            </a:r>
          </a:p>
        </p:txBody>
      </p:sp>
      <p:sp>
        <p:nvSpPr>
          <p:cNvPr id="1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19600" y="4308764"/>
            <a:ext cx="460772" cy="33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5210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дебиторской и кредиторской задолженности (ф.0503169, 0503769)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081" y="4475591"/>
            <a:ext cx="7331548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по КИСЭ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33001" r="27188" b="36437"/>
          <a:stretch/>
        </p:blipFill>
        <p:spPr>
          <a:xfrm>
            <a:off x="284893" y="1614487"/>
            <a:ext cx="8543925" cy="2328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81" y="5632879"/>
            <a:ext cx="7331548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КОСГУ увеличения (56Х, 73Х)!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65508"/>
            <a:ext cx="67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дебиторской и кредиторской задолженности (ф.0503169, 0503769)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годовая!!!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99252"/>
              </p:ext>
            </p:extLst>
          </p:nvPr>
        </p:nvGraphicFramePr>
        <p:xfrm>
          <a:off x="138108" y="1317503"/>
          <a:ext cx="8847484" cy="276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815"/>
                <a:gridCol w="1524000"/>
                <a:gridCol w="1406769"/>
                <a:gridCol w="1486634"/>
                <a:gridCol w="1813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Номер 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начало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Увеличение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Уменьшение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конец периода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 КРБ) 1 206 26 564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</a:t>
                      </a:r>
                      <a:r>
                        <a:rPr lang="ru-RU" baseline="0" dirty="0" smtClean="0"/>
                        <a:t> КРБ) 1 206 26 566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по коду счета</a:t>
                      </a:r>
                    </a:p>
                    <a:p>
                      <a:pPr algn="r"/>
                      <a:r>
                        <a:rPr lang="ru-RU" dirty="0" smtClean="0"/>
                        <a:t>1 206 26 000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(1-17 КД) 1 205 31 567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</a:t>
                      </a:r>
                      <a:r>
                        <a:rPr lang="ru-RU" baseline="0" dirty="0" smtClean="0"/>
                        <a:t> КРБ) 1 303 13 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731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817" y="896505"/>
            <a:ext cx="38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Дебиторская задолженность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00996"/>
            <a:ext cx="38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Кредиторская задолженность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49482"/>
              </p:ext>
            </p:extLst>
          </p:nvPr>
        </p:nvGraphicFramePr>
        <p:xfrm>
          <a:off x="138108" y="5138996"/>
          <a:ext cx="8847484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815"/>
                <a:gridCol w="1524000"/>
                <a:gridCol w="1406769"/>
                <a:gridCol w="1486634"/>
                <a:gridCol w="1813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Номер 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начало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Увеличение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Уменьшение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конец периода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 КРБ) 1 302 11 737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(1-17 КРБ) 1 208 12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567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ФХД (ф.0503737)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" y="5400676"/>
            <a:ext cx="9020433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исполнено плановых назначений ☞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отклонения 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1655" r="13243" b="25282"/>
          <a:stretch/>
        </p:blipFill>
        <p:spPr>
          <a:xfrm>
            <a:off x="123567" y="827902"/>
            <a:ext cx="8794009" cy="36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2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деятельности (ф.0503762)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05059"/>
            <a:ext cx="3270588" cy="2452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3593" r="6893" b="17308"/>
          <a:stretch/>
        </p:blipFill>
        <p:spPr>
          <a:xfrm>
            <a:off x="203200" y="899396"/>
            <a:ext cx="8686800" cy="3459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253589"/>
            <a:ext cx="2026265" cy="25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2380155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2380155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31н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594718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594718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32н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452" y="884798"/>
            <a:ext cx="8878910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от 28.02.2019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1696400"/>
            <a:ext cx="3718437" cy="1711817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1696400"/>
            <a:ext cx="4500276" cy="1711817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131н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20.08.2019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303777"/>
            <a:ext cx="3718437" cy="1632513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303777"/>
            <a:ext cx="4500276" cy="1632513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166н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16.10.2019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9270" y="354368"/>
            <a:ext cx="6033239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9418" y="3408217"/>
            <a:ext cx="3140433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Зарегистрирован в Минюсте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746" y="5936290"/>
            <a:ext cx="3475905" cy="52622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Находится </a:t>
            </a:r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на регистрации </a:t>
            </a:r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в Минюсте</a:t>
            </a:r>
            <a:endParaRPr lang="ru-RU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51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70" y="3857157"/>
            <a:ext cx="3927231" cy="2945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4" y="928255"/>
            <a:ext cx="3657601" cy="2424545"/>
          </a:xfrm>
          <a:prstGeom prst="cloudCallout">
            <a:avLst>
              <a:gd name="adj1" fmla="val 54368"/>
              <a:gd name="adj2" fmla="val 72019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Национальные проекты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146" y="928255"/>
            <a:ext cx="2424546" cy="1555270"/>
          </a:xfrm>
          <a:prstGeom prst="cloudCallout">
            <a:avLst>
              <a:gd name="adj1" fmla="val -39903"/>
              <a:gd name="adj2" fmla="val 135151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smtClean="0">
                <a:latin typeface="Times New Roman" charset="0"/>
                <a:ea typeface="Times New Roman" charset="0"/>
                <a:cs typeface="Times New Roman" charset="0"/>
              </a:rPr>
              <a:t>Общие положения</a:t>
            </a:r>
            <a:endParaRPr lang="ru-RU" sz="2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6" y="2338307"/>
            <a:ext cx="2504476" cy="1319294"/>
          </a:xfrm>
          <a:prstGeom prst="cloudCallout">
            <a:avLst>
              <a:gd name="adj1" fmla="val -92031"/>
              <a:gd name="adj2" fmla="val 59741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dirty="0" smtClean="0">
                <a:latin typeface="Times New Roman" charset="0"/>
                <a:ea typeface="Times New Roman" charset="0"/>
                <a:cs typeface="Times New Roman" charset="0"/>
              </a:rPr>
              <a:t>Уточнения</a:t>
            </a:r>
            <a:endParaRPr lang="ru-RU" sz="2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9234" y="235929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</a:t>
            </a:r>
            <a:r>
              <a:rPr lang="ru-RU" sz="2400" b="1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от 20.08.2019</a:t>
            </a:r>
            <a:endParaRPr lang="ru-RU" sz="2400" b="1" dirty="0" smtClean="0">
              <a:solidFill>
                <a:srgbClr val="C79023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8810371"/>
              </p:ext>
            </p:extLst>
          </p:nvPr>
        </p:nvGraphicFramePr>
        <p:xfrm>
          <a:off x="498763" y="1092200"/>
          <a:ext cx="8312727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4174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9275434"/>
              </p:ext>
            </p:extLst>
          </p:nvPr>
        </p:nvGraphicFramePr>
        <p:xfrm>
          <a:off x="498763" y="1092200"/>
          <a:ext cx="8312727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1364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5195724"/>
              </p:ext>
            </p:extLst>
          </p:nvPr>
        </p:nvGraphicFramePr>
        <p:xfrm>
          <a:off x="72410" y="1161472"/>
          <a:ext cx="8993952" cy="533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109" y="1161472"/>
            <a:ext cx="1849125" cy="923330"/>
          </a:xfrm>
          <a:prstGeom prst="rect">
            <a:avLst/>
          </a:prstGeom>
          <a:noFill/>
          <a:ln w="349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Последняя </a:t>
            </a:r>
            <a:r>
              <a:rPr lang="ru-RU" b="1" i="1" smtClean="0">
                <a:latin typeface="Times New Roman" charset="0"/>
                <a:ea typeface="Times New Roman" charset="0"/>
                <a:cs typeface="Times New Roman" charset="0"/>
              </a:rPr>
              <a:t>бюджетная отчетность</a:t>
            </a:r>
            <a:endParaRPr lang="ru-RU" b="1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039092" y="2175164"/>
            <a:ext cx="13855" cy="1440872"/>
          </a:xfrm>
          <a:prstGeom prst="straightConnector1">
            <a:avLst/>
          </a:prstGeom>
          <a:ln>
            <a:prstDash val="sysDash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55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6940302"/>
              </p:ext>
            </p:extLst>
          </p:nvPr>
        </p:nvGraphicFramePr>
        <p:xfrm>
          <a:off x="290944" y="1119907"/>
          <a:ext cx="8645237" cy="514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16594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56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6739666"/>
              </p:ext>
            </p:extLst>
          </p:nvPr>
        </p:nvGraphicFramePr>
        <p:xfrm>
          <a:off x="540327" y="1244600"/>
          <a:ext cx="8229600" cy="494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876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57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60660"/>
              </p:ext>
            </p:extLst>
          </p:nvPr>
        </p:nvGraphicFramePr>
        <p:xfrm>
          <a:off x="193958" y="1052946"/>
          <a:ext cx="8747712" cy="450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52"/>
                <a:gridCol w="1457952"/>
                <a:gridCol w="1457952"/>
                <a:gridCol w="1457952"/>
                <a:gridCol w="1457952"/>
                <a:gridCol w="1457952"/>
              </a:tblGrid>
              <a:tr h="12168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Параметр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Слияние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+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 = В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Присоеди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-нения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+ Б = 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Разделение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=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 + В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Выделение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= А + Б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Ликвида-ция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Промежу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-точный </a:t>
                      </a:r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ликвида-ционный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баланс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Да* (Б)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Ликвида-ционный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баланс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Последняя бюджетная отчетность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Да* (Б)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67814" y="5862249"/>
            <a:ext cx="2913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smtClean="0">
                <a:latin typeface="Times New Roman" charset="0"/>
                <a:ea typeface="Times New Roman" charset="0"/>
                <a:cs typeface="Times New Roman" charset="0"/>
              </a:rPr>
              <a:t>+ передаточный акт</a:t>
            </a:r>
            <a:endParaRPr lang="ru-RU" sz="2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Закрывающая фигурная скобка 4"/>
          <p:cNvSpPr/>
          <p:nvPr/>
        </p:nvSpPr>
        <p:spPr>
          <a:xfrm rot="5400000">
            <a:off x="5850159" y="4340017"/>
            <a:ext cx="348950" cy="29136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245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811" y="690693"/>
            <a:ext cx="763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Последняя бюджетная отчетность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кто?</a:t>
            </a:r>
            <a:endParaRPr lang="ru-RU" sz="28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29108" y="1343085"/>
            <a:ext cx="8375530" cy="1631216"/>
            <a:chOff x="588361" y="1579419"/>
            <a:chExt cx="8375530" cy="1631216"/>
          </a:xfrm>
        </p:grpSpPr>
        <p:sp>
          <p:nvSpPr>
            <p:cNvPr id="16" name="TextBox 15"/>
            <p:cNvSpPr txBox="1"/>
            <p:nvPr/>
          </p:nvSpPr>
          <p:spPr>
            <a:xfrm>
              <a:off x="588361" y="1874059"/>
              <a:ext cx="2902984" cy="13365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8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Слияние</a:t>
              </a:r>
              <a:endParaRPr lang="ru-RU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3213" y="1579419"/>
              <a:ext cx="5300678" cy="1631216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в консолидированную бюджетную отчетность, формируемую по периметру консолидации в который входит созданный в результате реорганизации в форме слияния субъект бюджетной отчетности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3066" y="3219037"/>
            <a:ext cx="8375530" cy="1631216"/>
            <a:chOff x="588361" y="1579419"/>
            <a:chExt cx="8375530" cy="1631216"/>
          </a:xfrm>
        </p:grpSpPr>
        <p:sp>
          <p:nvSpPr>
            <p:cNvPr id="19" name="TextBox 18"/>
            <p:cNvSpPr txBox="1"/>
            <p:nvPr/>
          </p:nvSpPr>
          <p:spPr>
            <a:xfrm>
              <a:off x="588361" y="1874058"/>
              <a:ext cx="3074852" cy="1280565"/>
            </a:xfrm>
            <a:prstGeom prst="rightArrow">
              <a:avLst>
                <a:gd name="adj1" fmla="val 68662"/>
                <a:gd name="adj2" fmla="val 5490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Присоединение</a:t>
              </a:r>
              <a:endParaRPr lang="ru-RU" sz="2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63213" y="1579419"/>
              <a:ext cx="5300678" cy="1631216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в консолидированную бюджетную отчетность, формируемую по периметру консолидации, включающему субъект бюджетной отчетности, к которому присоединяется реорганизуемый 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бюджетной </a:t>
              </a:r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отчетности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3066" y="5088880"/>
            <a:ext cx="8375530" cy="1631216"/>
            <a:chOff x="588361" y="1579419"/>
            <a:chExt cx="8375530" cy="1631216"/>
          </a:xfrm>
        </p:grpSpPr>
        <p:sp>
          <p:nvSpPr>
            <p:cNvPr id="22" name="TextBox 21"/>
            <p:cNvSpPr txBox="1"/>
            <p:nvPr/>
          </p:nvSpPr>
          <p:spPr>
            <a:xfrm>
              <a:off x="588361" y="1874058"/>
              <a:ext cx="3074852" cy="1280565"/>
            </a:xfrm>
            <a:prstGeom prst="rightArrow">
              <a:avLst>
                <a:gd name="adj1" fmla="val 68662"/>
                <a:gd name="adj2" fmla="val 5490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Разделение, ликвидация</a:t>
              </a:r>
              <a:endParaRPr lang="ru-RU" sz="2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63213" y="1579419"/>
              <a:ext cx="5300678" cy="1631216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в консолидированную бюджетную отчетность, формируемую по периметру консолидации в который входил реорганизуемый (ликвидируемый) субъект бюджетной отчетности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5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8" y="132661"/>
            <a:ext cx="6278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НПА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по отчетности</a:t>
            </a:r>
            <a:endParaRPr lang="ru-RU" sz="2600" b="1" dirty="0" smtClean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59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440929"/>
              </p:ext>
            </p:extLst>
          </p:nvPr>
        </p:nvGraphicFramePr>
        <p:xfrm>
          <a:off x="224625" y="711360"/>
          <a:ext cx="8759868" cy="557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4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5201" y="378883"/>
            <a:ext cx="64382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08920" y="1298849"/>
            <a:ext cx="8481398" cy="5030045"/>
            <a:chOff x="308920" y="1641749"/>
            <a:chExt cx="8481398" cy="503004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08920" y="1641749"/>
              <a:ext cx="8287223" cy="595941"/>
              <a:chOff x="308920" y="1719416"/>
              <a:chExt cx="8287223" cy="595941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08920" y="1730582"/>
                <a:ext cx="35958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402-ФЗ </a:t>
                </a:r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3904735" y="1816443"/>
                <a:ext cx="1680519" cy="395416"/>
              </a:xfrm>
              <a:prstGeom prst="rightArrow">
                <a:avLst/>
              </a:prstGeom>
              <a:gradFill>
                <a:gsLst>
                  <a:gs pos="0">
                    <a:srgbClr val="DEAA4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85254" y="1719416"/>
                <a:ext cx="3010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444-ФЗ 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93124" y="4917468"/>
              <a:ext cx="35958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8. Бухгалтерская (финансовая) отчетность считается составленной после подписания ее экземпляра </a:t>
              </a:r>
              <a:r>
                <a:rPr lang="ru-RU" b="1" strike="sngStrike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на бумажном носителе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руководителем экономического субъекта.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9903" y="3088315"/>
              <a:ext cx="339041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/>
                <a:t>7.1. Бухгалтерская (финансовая) отчетность составляется на бумажном носителе и (или) </a:t>
              </a:r>
              <a:r>
                <a:rPr lang="ru-RU" b="1" dirty="0">
                  <a:solidFill>
                    <a:srgbClr val="C00000"/>
                  </a:solidFill>
                </a:rPr>
                <a:t>в виде электронного документа, подписанного электронной подписью</a:t>
              </a:r>
              <a:r>
                <a:rPr lang="mr-IN" dirty="0"/>
                <a:t>…</a:t>
              </a:r>
              <a:r>
                <a:rPr lang="ru-RU" dirty="0"/>
                <a:t> </a:t>
              </a:r>
              <a:endParaRPr lang="ru-RU" dirty="0" smtClean="0"/>
            </a:p>
            <a:p>
              <a:endParaRPr lang="ru-RU" dirty="0" smtClean="0"/>
            </a:p>
            <a:p>
              <a:r>
                <a:rPr lang="ru-RU" dirty="0"/>
                <a:t>8. Бухгалтерская (финансовая) отчетность считается составленной после подписания ее руководителем экономического субъекта.</a:t>
              </a:r>
            </a:p>
          </p:txBody>
        </p:sp>
        <p:sp>
          <p:nvSpPr>
            <p:cNvPr id="5" name="Стрелка вверх 4"/>
            <p:cNvSpPr/>
            <p:nvPr/>
          </p:nvSpPr>
          <p:spPr>
            <a:xfrm flipV="1">
              <a:off x="1890583" y="2253626"/>
              <a:ext cx="389237" cy="70613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верх 28"/>
            <p:cNvSpPr/>
            <p:nvPr/>
          </p:nvSpPr>
          <p:spPr>
            <a:xfrm flipV="1">
              <a:off x="7090698" y="2254299"/>
              <a:ext cx="389237" cy="70613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86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118" y="179386"/>
            <a:ext cx="63953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67846" y="1062885"/>
            <a:ext cx="8522472" cy="4985980"/>
            <a:chOff x="335779" y="758085"/>
            <a:chExt cx="8522472" cy="498598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35779" y="758085"/>
              <a:ext cx="8287223" cy="595941"/>
              <a:chOff x="308920" y="1719416"/>
              <a:chExt cx="8287223" cy="595941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08920" y="1730582"/>
                <a:ext cx="35958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191н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85254" y="1719416"/>
                <a:ext cx="3010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33н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0250" y="1380026"/>
              <a:ext cx="402173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4. Бюджетная отчетность формируется </a:t>
              </a:r>
              <a:r>
                <a:rPr lang="ru-RU" sz="2000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в виде электронного документа</a:t>
              </a:r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, подписанного </a:t>
              </a:r>
              <a:r>
                <a:rPr lang="ru-RU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усиленной</a:t>
              </a:r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 квалифицированной электронной 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подписью.</a:t>
              </a:r>
            </a:p>
            <a:p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 случая 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представления бюджетной отчетности на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бумажном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 носителе:</a:t>
              </a:r>
            </a:p>
            <a:p>
              <a:pPr marL="342900" indent="-342900">
                <a:buAutoNum type="arabicPeriod"/>
              </a:pP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отсутствие организационно-технической возможности</a:t>
              </a:r>
            </a:p>
            <a:p>
              <a:pPr marL="342900" indent="-342900">
                <a:buAutoNum type="arabicPeriod"/>
              </a:pP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в соответствии с законодательством (</a:t>
              </a:r>
              <a:r>
                <a:rPr lang="ru-RU" sz="2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гостайна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29189" y="1342860"/>
              <a:ext cx="392906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6. Бухгалтерская </a:t>
              </a:r>
              <a:r>
                <a:rPr lang="ru-RU" sz="2000" dirty="0"/>
                <a:t>отчетность представляется учреждением 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000" b="1" dirty="0">
                  <a:solidFill>
                    <a:srgbClr val="C00000"/>
                  </a:solidFill>
                </a:rPr>
                <a:t>виде электронного документа</a:t>
              </a:r>
              <a:r>
                <a:rPr lang="ru-RU" sz="2000" dirty="0"/>
                <a:t>, подписанного </a:t>
              </a:r>
              <a:r>
                <a:rPr lang="ru-RU" sz="2000" dirty="0">
                  <a:solidFill>
                    <a:srgbClr val="C00000"/>
                  </a:solidFill>
                </a:rPr>
                <a:t>усиленной</a:t>
              </a:r>
              <a:r>
                <a:rPr lang="ru-RU" sz="2000" dirty="0"/>
                <a:t> квалифицированной электронной </a:t>
              </a:r>
              <a:r>
                <a:rPr lang="ru-RU" sz="2000" dirty="0" smtClean="0"/>
                <a:t>подписью</a:t>
              </a:r>
              <a:endParaRPr lang="ru-RU" sz="2000" dirty="0"/>
            </a:p>
            <a:p>
              <a:endParaRPr lang="ru-RU" sz="2000" dirty="0"/>
            </a:p>
            <a:p>
              <a:r>
                <a:rPr lang="ru-RU" sz="2000" b="1" dirty="0">
                  <a:solidFill>
                    <a:srgbClr val="002060"/>
                  </a:solidFill>
                </a:rPr>
                <a:t>2 случая </a:t>
              </a:r>
              <a:r>
                <a:rPr lang="ru-RU" sz="2000" dirty="0"/>
                <a:t>представления бюджетной отчетности на </a:t>
              </a:r>
              <a:r>
                <a:rPr lang="ru-RU" sz="2000" b="1" dirty="0">
                  <a:solidFill>
                    <a:srgbClr val="002060"/>
                  </a:solidFill>
                </a:rPr>
                <a:t>бумажном</a:t>
              </a:r>
              <a:r>
                <a:rPr lang="ru-RU" sz="2000" dirty="0"/>
                <a:t> носителе:</a:t>
              </a:r>
            </a:p>
            <a:p>
              <a:pPr marL="342900" indent="-342900">
                <a:buAutoNum type="arabicPeriod"/>
              </a:pPr>
              <a:r>
                <a:rPr lang="ru-RU" sz="2000" dirty="0"/>
                <a:t>отсутствие организационно-технической возможности</a:t>
              </a:r>
            </a:p>
            <a:p>
              <a:pPr marL="342900" indent="-342900">
                <a:buAutoNum type="arabicPeriod"/>
              </a:pPr>
              <a:r>
                <a:rPr lang="ru-RU" sz="2000" dirty="0"/>
                <a:t>в соответствии с законодательством (</a:t>
              </a:r>
              <a:r>
                <a:rPr lang="ru-RU" sz="2000" dirty="0" err="1"/>
                <a:t>гостайна</a:t>
              </a:r>
              <a:r>
                <a:rPr lang="ru-RU" sz="2000" dirty="0" smtClean="0"/>
                <a:t>)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8922400"/>
              </p:ext>
            </p:extLst>
          </p:nvPr>
        </p:nvGraphicFramePr>
        <p:xfrm>
          <a:off x="909637" y="1211263"/>
          <a:ext cx="7377113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109" y="6161136"/>
            <a:ext cx="870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и ФК от 15.10.2019 №02-06-07/78962</a:t>
            </a:r>
            <a:endParaRPr lang="ru-RU" sz="2800" b="1" i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1" y="563088"/>
            <a:ext cx="6546092" cy="7704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Дополнено (уточнено): передача </a:t>
            </a:r>
            <a:r>
              <a:rPr lang="ru-RU" sz="2400" b="1" smtClean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и получение</a:t>
            </a:r>
            <a:endParaRPr lang="ru-RU" sz="2400" b="1" dirty="0">
              <a:solidFill>
                <a:srgbClr val="C79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77799" y="1333500"/>
          <a:ext cx="8806693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78500" y="1498600"/>
            <a:ext cx="1358900" cy="863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smtClean="0">
                <a:latin typeface="Times New Roman" charset="0"/>
                <a:ea typeface="Times New Roman" charset="0"/>
                <a:cs typeface="Times New Roman" charset="0"/>
              </a:rPr>
              <a:t>Текущего характера</a:t>
            </a:r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5593" y="1498600"/>
            <a:ext cx="1358900" cy="863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Капиталь-</a:t>
            </a:r>
            <a:r>
              <a:rPr lang="ru-RU" sz="1600" b="1" dirty="0" err="1" smtClean="0">
                <a:latin typeface="Times New Roman" charset="0"/>
                <a:ea typeface="Times New Roman" charset="0"/>
                <a:cs typeface="Times New Roman" charset="0"/>
              </a:rPr>
              <a:t>ного</a:t>
            </a:r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 характера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6184900"/>
            <a:ext cx="275590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Текущие </a:t>
            </a:r>
            <a:r>
              <a:rPr lang="mr-IN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340</a:t>
            </a:r>
            <a:endParaRPr lang="ru-RU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1144" y="6184900"/>
            <a:ext cx="4403347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Капитальные </a:t>
            </a:r>
            <a:r>
              <a:rPr lang="mr-IN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310, 320, 330</a:t>
            </a:r>
            <a:endParaRPr lang="ru-RU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26959</TotalTime>
  <Words>3903</Words>
  <Application>Microsoft Office PowerPoint</Application>
  <PresentationFormat>Экран (4:3)</PresentationFormat>
  <Paragraphs>1297</Paragraphs>
  <Slides>60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Справка по заключению счетов бюджетного учета отчетного финансового года ф. 0503110, 0503710</vt:lpstr>
      <vt:lpstr>Справка по заключению счетов бюджетного учета отчетного финансового года ф. 0503110, 0503710</vt:lpstr>
      <vt:lpstr>Справка по заключению счетов бюджетного учета отчетного финансового года ф. 0503110, 0503710</vt:lpstr>
      <vt:lpstr>Справка по заключению счетов бюджетного учета отчетного финансового года ф. 0503110, 0503710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Кривовицина Елена Викьлровна</cp:lastModifiedBy>
  <cp:revision>1531</cp:revision>
  <cp:lastPrinted>2018-11-14T09:10:42Z</cp:lastPrinted>
  <dcterms:created xsi:type="dcterms:W3CDTF">2014-05-13T07:16:38Z</dcterms:created>
  <dcterms:modified xsi:type="dcterms:W3CDTF">2020-04-01T09:20:30Z</dcterms:modified>
</cp:coreProperties>
</file>