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75" r:id="rId2"/>
    <p:sldId id="679" r:id="rId3"/>
    <p:sldId id="924" r:id="rId4"/>
    <p:sldId id="928" r:id="rId5"/>
    <p:sldId id="992" r:id="rId6"/>
    <p:sldId id="994" r:id="rId7"/>
    <p:sldId id="993" r:id="rId8"/>
    <p:sldId id="945" r:id="rId9"/>
    <p:sldId id="966" r:id="rId10"/>
    <p:sldId id="990" r:id="rId11"/>
    <p:sldId id="995" r:id="rId12"/>
    <p:sldId id="984" r:id="rId13"/>
    <p:sldId id="933" r:id="rId14"/>
    <p:sldId id="946" r:id="rId15"/>
    <p:sldId id="936" r:id="rId16"/>
    <p:sldId id="947" r:id="rId17"/>
    <p:sldId id="985" r:id="rId18"/>
    <p:sldId id="978" r:id="rId19"/>
    <p:sldId id="944" r:id="rId20"/>
    <p:sldId id="954" r:id="rId21"/>
    <p:sldId id="996" r:id="rId22"/>
    <p:sldId id="997" r:id="rId23"/>
    <p:sldId id="998" r:id="rId24"/>
    <p:sldId id="999" r:id="rId25"/>
    <p:sldId id="601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679"/>
            <p14:sldId id="924"/>
            <p14:sldId id="928"/>
            <p14:sldId id="992"/>
            <p14:sldId id="994"/>
            <p14:sldId id="993"/>
            <p14:sldId id="945"/>
            <p14:sldId id="966"/>
            <p14:sldId id="990"/>
            <p14:sldId id="995"/>
            <p14:sldId id="984"/>
            <p14:sldId id="933"/>
            <p14:sldId id="946"/>
            <p14:sldId id="936"/>
            <p14:sldId id="947"/>
            <p14:sldId id="985"/>
            <p14:sldId id="978"/>
            <p14:sldId id="944"/>
            <p14:sldId id="954"/>
            <p14:sldId id="996"/>
            <p14:sldId id="997"/>
            <p14:sldId id="998"/>
            <p14:sldId id="999"/>
            <p14:sldId id="6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023"/>
    <a:srgbClr val="077A3E"/>
    <a:srgbClr val="FFFCC1"/>
    <a:srgbClr val="B3E4C5"/>
    <a:srgbClr val="66FFFF"/>
    <a:srgbClr val="E4C6D9"/>
    <a:srgbClr val="E4ABD2"/>
    <a:srgbClr val="FF99CC"/>
    <a:srgbClr val="FF9999"/>
    <a:srgbClr val="DEA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1" autoAdjust="0"/>
    <p:restoredTop sz="87783" autoAdjust="0"/>
  </p:normalViewPr>
  <p:slideViewPr>
    <p:cSldViewPr snapToGrid="0" snapToObjects="1" showGuides="1">
      <p:cViewPr>
        <p:scale>
          <a:sx n="93" d="100"/>
          <a:sy n="93" d="100"/>
        </p:scale>
        <p:origin x="-994" y="35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27"/>
        <p:guide orient="horz" pos="3144"/>
        <p:guide orient="horz" pos="3110"/>
        <p:guide pos="216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C4D7B-FD38-CB4E-AEE7-9F8D0EC8B12D}" type="doc">
      <dgm:prSet loTypeId="urn:microsoft.com/office/officeart/2005/8/layout/lProcess3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3861B12-B9CC-4B48-B4E1-60599CC16FC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Февраль 2019</a:t>
          </a:r>
          <a:endParaRPr lang="ru-RU" b="1" dirty="0">
            <a:solidFill>
              <a:srgbClr val="002060"/>
            </a:solidFill>
          </a:endParaRPr>
        </a:p>
      </dgm:t>
    </dgm:pt>
    <dgm:pt modelId="{750BE653-EE08-034B-B1B2-80EA30CF0C46}" type="parTrans" cxnId="{404D7885-BBE5-F841-B346-30CCEB2899D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F1BD332-E9BF-8548-834B-59BB6952CE1D}" type="sibTrans" cxnId="{404D7885-BBE5-F841-B346-30CCEB2899D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3802C79C-2541-EE47-AA8B-270998A659C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191н</a:t>
          </a:r>
          <a:endParaRPr lang="ru-RU" b="1" dirty="0">
            <a:solidFill>
              <a:srgbClr val="002060"/>
            </a:solidFill>
          </a:endParaRPr>
        </a:p>
      </dgm:t>
    </dgm:pt>
    <dgm:pt modelId="{F911FC36-A9B8-9440-BFE3-E78A46E2CD1A}" type="parTrans" cxnId="{66D203F2-5CBA-D446-87EB-FB614C0B19A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082298B-F595-C440-B528-CB6984ED2ED3}" type="sibTrans" cxnId="{66D203F2-5CBA-D446-87EB-FB614C0B19A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1B06C00D-ED8C-714A-B65C-A8928082A4A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33н</a:t>
          </a:r>
          <a:endParaRPr lang="ru-RU" b="1" dirty="0">
            <a:solidFill>
              <a:srgbClr val="002060"/>
            </a:solidFill>
          </a:endParaRPr>
        </a:p>
      </dgm:t>
    </dgm:pt>
    <dgm:pt modelId="{E81A7252-5260-FE42-8F97-306541DA58F3}" type="parTrans" cxnId="{BD58249E-3CAD-534C-9901-839E8DA4D7E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235F704-3418-1B47-92F2-54EF62AE6D51}" type="sibTrans" cxnId="{BD58249E-3CAD-534C-9901-839E8DA4D7E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B80F5A9-8FA3-0E4E-B4DE-7E80993F7F6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Май 2019</a:t>
          </a:r>
          <a:endParaRPr lang="ru-RU" b="1" dirty="0">
            <a:solidFill>
              <a:srgbClr val="002060"/>
            </a:solidFill>
          </a:endParaRPr>
        </a:p>
      </dgm:t>
    </dgm:pt>
    <dgm:pt modelId="{C25FC228-2ED8-764E-8646-D366355E367C}" type="parTrans" cxnId="{1EB30D31-466F-BF4A-91B8-A9A0D3611A0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0CE03A6-D015-804C-AE99-8503A660A8D0}" type="sibTrans" cxnId="{1EB30D31-466F-BF4A-91B8-A9A0D3611A0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224BA20B-61C7-C146-93BC-15630525D9B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191н</a:t>
          </a:r>
          <a:endParaRPr lang="ru-RU" b="1" dirty="0">
            <a:solidFill>
              <a:srgbClr val="002060"/>
            </a:solidFill>
          </a:endParaRPr>
        </a:p>
      </dgm:t>
    </dgm:pt>
    <dgm:pt modelId="{58424C1A-4EAE-F347-BF96-1453499AB07A}" type="parTrans" cxnId="{2E70D455-B7BD-984F-B919-552E03DDFC3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8998C54F-E911-1C48-BE30-F58EC8A67ED0}" type="sibTrans" cxnId="{2E70D455-B7BD-984F-B919-552E03DDFC3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BC1CE432-792E-4A43-A636-46E44CED228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33н</a:t>
          </a:r>
          <a:endParaRPr lang="ru-RU" b="1" dirty="0">
            <a:solidFill>
              <a:srgbClr val="002060"/>
            </a:solidFill>
          </a:endParaRPr>
        </a:p>
      </dgm:t>
    </dgm:pt>
    <dgm:pt modelId="{CFF9C968-9C7D-3F4C-B88B-F1279AEDC7BD}" type="parTrans" cxnId="{A2BEDD6A-DC97-3248-8499-0F088F6634E9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4D872E2-6633-BE47-BC62-8334D771C298}" type="sibTrans" cxnId="{A2BEDD6A-DC97-3248-8499-0F088F6634E9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859E021F-64F4-7440-A7AC-14DA3841FCC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Август</a:t>
          </a:r>
          <a:r>
            <a:rPr lang="en-US" b="1" dirty="0" smtClean="0">
              <a:solidFill>
                <a:srgbClr val="002060"/>
              </a:solidFill>
            </a:rPr>
            <a:t> /</a:t>
          </a:r>
          <a:r>
            <a:rPr lang="ru-RU" b="1" dirty="0" smtClean="0">
              <a:solidFill>
                <a:srgbClr val="002060"/>
              </a:solidFill>
            </a:rPr>
            <a:t> октябрь 2019</a:t>
          </a:r>
          <a:endParaRPr lang="ru-RU" b="1" dirty="0">
            <a:solidFill>
              <a:srgbClr val="002060"/>
            </a:solidFill>
          </a:endParaRPr>
        </a:p>
      </dgm:t>
    </dgm:pt>
    <dgm:pt modelId="{808A6EE6-90BC-0A46-A6F6-FA15C7825ABF}" type="parTrans" cxnId="{5CEBBA7A-4F54-C34A-95A3-95F55B00EBA4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D1A0C5F-2C66-474E-B326-94840E28F5FE}" type="sibTrans" cxnId="{5CEBBA7A-4F54-C34A-95A3-95F55B00EBA4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76C9B4C2-52D1-1548-AACF-FD1ED392FC4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191н</a:t>
          </a:r>
          <a:endParaRPr lang="ru-RU" b="1" dirty="0">
            <a:solidFill>
              <a:srgbClr val="002060"/>
            </a:solidFill>
          </a:endParaRPr>
        </a:p>
      </dgm:t>
    </dgm:pt>
    <dgm:pt modelId="{CFBBA187-BBD6-6A44-91AB-7B2BFD03068F}" type="parTrans" cxnId="{74A1F9BA-293F-1D4E-9102-8DD54097A3C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27C5E055-4A07-0341-8DC7-A9FD15B54C8B}" type="sibTrans" cxnId="{74A1F9BA-293F-1D4E-9102-8DD54097A3C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7B2F215-B661-EE4E-B54A-8EE222DCD04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33н</a:t>
          </a:r>
          <a:endParaRPr lang="ru-RU" b="1" dirty="0">
            <a:solidFill>
              <a:srgbClr val="002060"/>
            </a:solidFill>
          </a:endParaRPr>
        </a:p>
      </dgm:t>
    </dgm:pt>
    <dgm:pt modelId="{EF83A0FF-14DC-2948-859E-093AE5298D94}" type="parTrans" cxnId="{BF7A8ADF-01C3-144E-816A-ACDFD0E2B84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0C762FAA-E2C2-8B40-A602-2A69BE76A2AC}" type="sibTrans" cxnId="{BF7A8ADF-01C3-144E-816A-ACDFD0E2B84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36C51365-3D9E-744E-BB73-E674B6C5D2C4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Декабрь</a:t>
          </a:r>
          <a:endParaRPr lang="ru-RU" b="1" dirty="0">
            <a:solidFill>
              <a:srgbClr val="002060"/>
            </a:solidFill>
          </a:endParaRPr>
        </a:p>
      </dgm:t>
    </dgm:pt>
    <dgm:pt modelId="{D0DEA8AF-C490-EA46-B110-46CD4C1784A5}" type="parTrans" cxnId="{9CEF5E3C-2106-3B4B-8322-DB1C5ED00FC1}">
      <dgm:prSet/>
      <dgm:spPr/>
      <dgm:t>
        <a:bodyPr/>
        <a:lstStyle/>
        <a:p>
          <a:endParaRPr lang="ru-RU"/>
        </a:p>
      </dgm:t>
    </dgm:pt>
    <dgm:pt modelId="{D76E147E-D7C5-6C4F-B584-5D7C2F0CBB0C}" type="sibTrans" cxnId="{9CEF5E3C-2106-3B4B-8322-DB1C5ED00FC1}">
      <dgm:prSet/>
      <dgm:spPr/>
      <dgm:t>
        <a:bodyPr/>
        <a:lstStyle/>
        <a:p>
          <a:endParaRPr lang="ru-RU"/>
        </a:p>
      </dgm:t>
    </dgm:pt>
    <dgm:pt modelId="{6D3BB591-4E2F-7D45-A3AE-0FD7D24443E7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191н</a:t>
          </a:r>
          <a:endParaRPr lang="ru-RU" b="1" dirty="0">
            <a:solidFill>
              <a:srgbClr val="002060"/>
            </a:solidFill>
          </a:endParaRPr>
        </a:p>
      </dgm:t>
    </dgm:pt>
    <dgm:pt modelId="{82AE610B-F224-9640-BB3C-01515D575E30}" type="parTrans" cxnId="{BBEDB408-D5F0-9844-A9BF-E99429BB54AD}">
      <dgm:prSet/>
      <dgm:spPr/>
      <dgm:t>
        <a:bodyPr/>
        <a:lstStyle/>
        <a:p>
          <a:endParaRPr lang="ru-RU"/>
        </a:p>
      </dgm:t>
    </dgm:pt>
    <dgm:pt modelId="{CB0A3702-A082-1641-BB90-6E9CF7B283F2}" type="sibTrans" cxnId="{BBEDB408-D5F0-9844-A9BF-E99429BB54AD}">
      <dgm:prSet/>
      <dgm:spPr/>
      <dgm:t>
        <a:bodyPr/>
        <a:lstStyle/>
        <a:p>
          <a:endParaRPr lang="ru-RU"/>
        </a:p>
      </dgm:t>
    </dgm:pt>
    <dgm:pt modelId="{884FDA86-B0F5-C142-97B0-09864A9CE92F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33н</a:t>
          </a:r>
          <a:endParaRPr lang="ru-RU" b="1" dirty="0">
            <a:solidFill>
              <a:srgbClr val="002060"/>
            </a:solidFill>
          </a:endParaRPr>
        </a:p>
      </dgm:t>
    </dgm:pt>
    <dgm:pt modelId="{A81C9516-2B3D-2449-B703-DBFDAFDAE77C}" type="parTrans" cxnId="{DDBDE18F-C0BB-3844-87B5-ADB053269EB8}">
      <dgm:prSet/>
      <dgm:spPr/>
      <dgm:t>
        <a:bodyPr/>
        <a:lstStyle/>
        <a:p>
          <a:endParaRPr lang="ru-RU"/>
        </a:p>
      </dgm:t>
    </dgm:pt>
    <dgm:pt modelId="{72233B7D-AB5A-EF46-98FF-C4A5FD4A9647}" type="sibTrans" cxnId="{DDBDE18F-C0BB-3844-87B5-ADB053269EB8}">
      <dgm:prSet/>
      <dgm:spPr/>
      <dgm:t>
        <a:bodyPr/>
        <a:lstStyle/>
        <a:p>
          <a:endParaRPr lang="ru-RU"/>
        </a:p>
      </dgm:t>
    </dgm:pt>
    <dgm:pt modelId="{D8BC84F0-1269-F14D-92BF-B43CB233CF00}" type="pres">
      <dgm:prSet presAssocID="{F65C4D7B-FD38-CB4E-AEE7-9F8D0EC8B12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244A75-5DC9-D049-9AE2-3034AFE63FD5}" type="pres">
      <dgm:prSet presAssocID="{C3861B12-B9CC-4B48-B4E1-60599CC16FC9}" presName="horFlow" presStyleCnt="0"/>
      <dgm:spPr/>
    </dgm:pt>
    <dgm:pt modelId="{0422D26F-7B09-0D49-A067-70F220D0B5B3}" type="pres">
      <dgm:prSet presAssocID="{C3861B12-B9CC-4B48-B4E1-60599CC16FC9}" presName="bigChev" presStyleLbl="node1" presStyleIdx="0" presStyleCnt="4"/>
      <dgm:spPr/>
      <dgm:t>
        <a:bodyPr/>
        <a:lstStyle/>
        <a:p>
          <a:endParaRPr lang="ru-RU"/>
        </a:p>
      </dgm:t>
    </dgm:pt>
    <dgm:pt modelId="{3E807487-1BCC-2C42-BE28-9136C709656A}" type="pres">
      <dgm:prSet presAssocID="{F911FC36-A9B8-9440-BFE3-E78A46E2CD1A}" presName="parTrans" presStyleCnt="0"/>
      <dgm:spPr/>
    </dgm:pt>
    <dgm:pt modelId="{8A238791-0CCD-1040-B179-C492FD02C917}" type="pres">
      <dgm:prSet presAssocID="{3802C79C-2541-EE47-AA8B-270998A659CB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F1F55-EC32-FB43-BFC7-4B22C4889B3B}" type="pres">
      <dgm:prSet presAssocID="{C082298B-F595-C440-B528-CB6984ED2ED3}" presName="sibTrans" presStyleCnt="0"/>
      <dgm:spPr/>
    </dgm:pt>
    <dgm:pt modelId="{874583BF-61E3-A449-8C16-0C85BD2C5F3C}" type="pres">
      <dgm:prSet presAssocID="{1B06C00D-ED8C-714A-B65C-A8928082A4AF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E9D62-5987-434C-9EF1-75F18CE20457}" type="pres">
      <dgm:prSet presAssocID="{C3861B12-B9CC-4B48-B4E1-60599CC16FC9}" presName="vSp" presStyleCnt="0"/>
      <dgm:spPr/>
    </dgm:pt>
    <dgm:pt modelId="{194C2DA5-2E97-BC49-ABED-4697C4276B5F}" type="pres">
      <dgm:prSet presAssocID="{CB80F5A9-8FA3-0E4E-B4DE-7E80993F7F63}" presName="horFlow" presStyleCnt="0"/>
      <dgm:spPr/>
    </dgm:pt>
    <dgm:pt modelId="{09C87E78-7E79-B749-99B4-9D87AE993ACD}" type="pres">
      <dgm:prSet presAssocID="{CB80F5A9-8FA3-0E4E-B4DE-7E80993F7F63}" presName="bigChev" presStyleLbl="node1" presStyleIdx="1" presStyleCnt="4"/>
      <dgm:spPr/>
      <dgm:t>
        <a:bodyPr/>
        <a:lstStyle/>
        <a:p>
          <a:endParaRPr lang="ru-RU"/>
        </a:p>
      </dgm:t>
    </dgm:pt>
    <dgm:pt modelId="{1B6D4CB0-2D98-1A45-9632-E75DF0ACC701}" type="pres">
      <dgm:prSet presAssocID="{58424C1A-4EAE-F347-BF96-1453499AB07A}" presName="parTrans" presStyleCnt="0"/>
      <dgm:spPr/>
    </dgm:pt>
    <dgm:pt modelId="{493EE531-FCD7-804E-9DCD-8F5086320687}" type="pres">
      <dgm:prSet presAssocID="{224BA20B-61C7-C146-93BC-15630525D9BB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851D0-0688-C44B-B96B-5A2C2E4BE275}" type="pres">
      <dgm:prSet presAssocID="{8998C54F-E911-1C48-BE30-F58EC8A67ED0}" presName="sibTrans" presStyleCnt="0"/>
      <dgm:spPr/>
    </dgm:pt>
    <dgm:pt modelId="{A2BCE841-8699-3444-84FF-348E9048EF6F}" type="pres">
      <dgm:prSet presAssocID="{BC1CE432-792E-4A43-A636-46E44CED2280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EE6F5-B3B0-BA4E-8702-44219BF552C9}" type="pres">
      <dgm:prSet presAssocID="{CB80F5A9-8FA3-0E4E-B4DE-7E80993F7F63}" presName="vSp" presStyleCnt="0"/>
      <dgm:spPr/>
    </dgm:pt>
    <dgm:pt modelId="{638C7607-1D45-9047-A948-283BC90B6C45}" type="pres">
      <dgm:prSet presAssocID="{859E021F-64F4-7440-A7AC-14DA3841FCCD}" presName="horFlow" presStyleCnt="0"/>
      <dgm:spPr/>
    </dgm:pt>
    <dgm:pt modelId="{048729F4-A465-134F-A9D3-FD72B751D752}" type="pres">
      <dgm:prSet presAssocID="{859E021F-64F4-7440-A7AC-14DA3841FCCD}" presName="bigChev" presStyleLbl="node1" presStyleIdx="2" presStyleCnt="4"/>
      <dgm:spPr/>
      <dgm:t>
        <a:bodyPr/>
        <a:lstStyle/>
        <a:p>
          <a:endParaRPr lang="ru-RU"/>
        </a:p>
      </dgm:t>
    </dgm:pt>
    <dgm:pt modelId="{A568B846-5618-4647-9FBD-803518D2A4B8}" type="pres">
      <dgm:prSet presAssocID="{CFBBA187-BBD6-6A44-91AB-7B2BFD03068F}" presName="parTrans" presStyleCnt="0"/>
      <dgm:spPr/>
    </dgm:pt>
    <dgm:pt modelId="{0ACE9C18-2340-D84D-8C85-BA80ED35A462}" type="pres">
      <dgm:prSet presAssocID="{76C9B4C2-52D1-1548-AACF-FD1ED392FC47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64A78-38DE-B449-8060-5474DAF25137}" type="pres">
      <dgm:prSet presAssocID="{27C5E055-4A07-0341-8DC7-A9FD15B54C8B}" presName="sibTrans" presStyleCnt="0"/>
      <dgm:spPr/>
    </dgm:pt>
    <dgm:pt modelId="{11D2D810-8E23-AC4E-AD4A-8480D1BBC422}" type="pres">
      <dgm:prSet presAssocID="{97B2F215-B661-EE4E-B54A-8EE222DCD045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FE1CB-EBB8-1546-BCEF-AC5F74DFB9FD}" type="pres">
      <dgm:prSet presAssocID="{859E021F-64F4-7440-A7AC-14DA3841FCCD}" presName="vSp" presStyleCnt="0"/>
      <dgm:spPr/>
    </dgm:pt>
    <dgm:pt modelId="{7927533B-EF93-2F47-9FAC-52F494433F83}" type="pres">
      <dgm:prSet presAssocID="{36C51365-3D9E-744E-BB73-E674B6C5D2C4}" presName="horFlow" presStyleCnt="0"/>
      <dgm:spPr/>
    </dgm:pt>
    <dgm:pt modelId="{087915F1-CC23-D249-B619-4809E451DD7B}" type="pres">
      <dgm:prSet presAssocID="{36C51365-3D9E-744E-BB73-E674B6C5D2C4}" presName="bigChev" presStyleLbl="node1" presStyleIdx="3" presStyleCnt="4"/>
      <dgm:spPr/>
      <dgm:t>
        <a:bodyPr/>
        <a:lstStyle/>
        <a:p>
          <a:endParaRPr lang="ru-RU"/>
        </a:p>
      </dgm:t>
    </dgm:pt>
    <dgm:pt modelId="{96F8C966-BE06-734C-BBAF-C0D9A11754F3}" type="pres">
      <dgm:prSet presAssocID="{82AE610B-F224-9640-BB3C-01515D575E30}" presName="parTrans" presStyleCnt="0"/>
      <dgm:spPr/>
    </dgm:pt>
    <dgm:pt modelId="{E1A0EBAE-B755-3C43-88D9-E69EB0151B0F}" type="pres">
      <dgm:prSet presAssocID="{6D3BB591-4E2F-7D45-A3AE-0FD7D24443E7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8F7A7-0708-E546-90DD-4B40B518FF99}" type="pres">
      <dgm:prSet presAssocID="{CB0A3702-A082-1641-BB90-6E9CF7B283F2}" presName="sibTrans" presStyleCnt="0"/>
      <dgm:spPr/>
    </dgm:pt>
    <dgm:pt modelId="{3EE97DC9-D7C4-E047-A7EA-7235FEFDD45E}" type="pres">
      <dgm:prSet presAssocID="{884FDA86-B0F5-C142-97B0-09864A9CE92F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4D7885-BBE5-F841-B346-30CCEB2899D3}" srcId="{F65C4D7B-FD38-CB4E-AEE7-9F8D0EC8B12D}" destId="{C3861B12-B9CC-4B48-B4E1-60599CC16FC9}" srcOrd="0" destOrd="0" parTransId="{750BE653-EE08-034B-B1B2-80EA30CF0C46}" sibTransId="{CF1BD332-E9BF-8548-834B-59BB6952CE1D}"/>
    <dgm:cxn modelId="{BD58249E-3CAD-534C-9901-839E8DA4D7E2}" srcId="{C3861B12-B9CC-4B48-B4E1-60599CC16FC9}" destId="{1B06C00D-ED8C-714A-B65C-A8928082A4AF}" srcOrd="1" destOrd="0" parTransId="{E81A7252-5260-FE42-8F97-306541DA58F3}" sibTransId="{E235F704-3418-1B47-92F2-54EF62AE6D51}"/>
    <dgm:cxn modelId="{B52C1650-0B2F-B84D-8907-0A11EAE8979F}" type="presOf" srcId="{CB80F5A9-8FA3-0E4E-B4DE-7E80993F7F63}" destId="{09C87E78-7E79-B749-99B4-9D87AE993ACD}" srcOrd="0" destOrd="0" presId="urn:microsoft.com/office/officeart/2005/8/layout/lProcess3"/>
    <dgm:cxn modelId="{C9505C3F-4A1C-0A42-BB0A-4215DEAEEEFB}" type="presOf" srcId="{97B2F215-B661-EE4E-B54A-8EE222DCD045}" destId="{11D2D810-8E23-AC4E-AD4A-8480D1BBC422}" srcOrd="0" destOrd="0" presId="urn:microsoft.com/office/officeart/2005/8/layout/lProcess3"/>
    <dgm:cxn modelId="{98C3AA81-1E54-204E-A51B-DA0831E2980D}" type="presOf" srcId="{1B06C00D-ED8C-714A-B65C-A8928082A4AF}" destId="{874583BF-61E3-A449-8C16-0C85BD2C5F3C}" srcOrd="0" destOrd="0" presId="urn:microsoft.com/office/officeart/2005/8/layout/lProcess3"/>
    <dgm:cxn modelId="{C956718F-485E-FA4D-93E5-CFF482F47B2A}" type="presOf" srcId="{76C9B4C2-52D1-1548-AACF-FD1ED392FC47}" destId="{0ACE9C18-2340-D84D-8C85-BA80ED35A462}" srcOrd="0" destOrd="0" presId="urn:microsoft.com/office/officeart/2005/8/layout/lProcess3"/>
    <dgm:cxn modelId="{9CEF5E3C-2106-3B4B-8322-DB1C5ED00FC1}" srcId="{F65C4D7B-FD38-CB4E-AEE7-9F8D0EC8B12D}" destId="{36C51365-3D9E-744E-BB73-E674B6C5D2C4}" srcOrd="3" destOrd="0" parTransId="{D0DEA8AF-C490-EA46-B110-46CD4C1784A5}" sibTransId="{D76E147E-D7C5-6C4F-B584-5D7C2F0CBB0C}"/>
    <dgm:cxn modelId="{BE4F96CF-55B7-2746-AF25-BE532384F774}" type="presOf" srcId="{884FDA86-B0F5-C142-97B0-09864A9CE92F}" destId="{3EE97DC9-D7C4-E047-A7EA-7235FEFDD45E}" srcOrd="0" destOrd="0" presId="urn:microsoft.com/office/officeart/2005/8/layout/lProcess3"/>
    <dgm:cxn modelId="{F97066B0-6CA5-3F4A-996F-99BFD16112BA}" type="presOf" srcId="{224BA20B-61C7-C146-93BC-15630525D9BB}" destId="{493EE531-FCD7-804E-9DCD-8F5086320687}" srcOrd="0" destOrd="0" presId="urn:microsoft.com/office/officeart/2005/8/layout/lProcess3"/>
    <dgm:cxn modelId="{C41B533F-5852-D74C-8C81-611E5F0FB57E}" type="presOf" srcId="{C3861B12-B9CC-4B48-B4E1-60599CC16FC9}" destId="{0422D26F-7B09-0D49-A067-70F220D0B5B3}" srcOrd="0" destOrd="0" presId="urn:microsoft.com/office/officeart/2005/8/layout/lProcess3"/>
    <dgm:cxn modelId="{66D203F2-5CBA-D446-87EB-FB614C0B19A2}" srcId="{C3861B12-B9CC-4B48-B4E1-60599CC16FC9}" destId="{3802C79C-2541-EE47-AA8B-270998A659CB}" srcOrd="0" destOrd="0" parTransId="{F911FC36-A9B8-9440-BFE3-E78A46E2CD1A}" sibTransId="{C082298B-F595-C440-B528-CB6984ED2ED3}"/>
    <dgm:cxn modelId="{5CEBBA7A-4F54-C34A-95A3-95F55B00EBA4}" srcId="{F65C4D7B-FD38-CB4E-AEE7-9F8D0EC8B12D}" destId="{859E021F-64F4-7440-A7AC-14DA3841FCCD}" srcOrd="2" destOrd="0" parTransId="{808A6EE6-90BC-0A46-A6F6-FA15C7825ABF}" sibTransId="{4D1A0C5F-2C66-474E-B326-94840E28F5FE}"/>
    <dgm:cxn modelId="{22D1B1C3-FAA2-3F4F-A05C-06F6575274B1}" type="presOf" srcId="{3802C79C-2541-EE47-AA8B-270998A659CB}" destId="{8A238791-0CCD-1040-B179-C492FD02C917}" srcOrd="0" destOrd="0" presId="urn:microsoft.com/office/officeart/2005/8/layout/lProcess3"/>
    <dgm:cxn modelId="{1EB30D31-466F-BF4A-91B8-A9A0D3611A03}" srcId="{F65C4D7B-FD38-CB4E-AEE7-9F8D0EC8B12D}" destId="{CB80F5A9-8FA3-0E4E-B4DE-7E80993F7F63}" srcOrd="1" destOrd="0" parTransId="{C25FC228-2ED8-764E-8646-D366355E367C}" sibTransId="{90CE03A6-D015-804C-AE99-8503A660A8D0}"/>
    <dgm:cxn modelId="{A2BEDD6A-DC97-3248-8499-0F088F6634E9}" srcId="{CB80F5A9-8FA3-0E4E-B4DE-7E80993F7F63}" destId="{BC1CE432-792E-4A43-A636-46E44CED2280}" srcOrd="1" destOrd="0" parTransId="{CFF9C968-9C7D-3F4C-B88B-F1279AEDC7BD}" sibTransId="{44D872E2-6633-BE47-BC62-8334D771C298}"/>
    <dgm:cxn modelId="{DDBDE18F-C0BB-3844-87B5-ADB053269EB8}" srcId="{36C51365-3D9E-744E-BB73-E674B6C5D2C4}" destId="{884FDA86-B0F5-C142-97B0-09864A9CE92F}" srcOrd="1" destOrd="0" parTransId="{A81C9516-2B3D-2449-B703-DBFDAFDAE77C}" sibTransId="{72233B7D-AB5A-EF46-98FF-C4A5FD4A9647}"/>
    <dgm:cxn modelId="{1C13C611-6B1D-6944-B895-C6F237511B1E}" type="presOf" srcId="{859E021F-64F4-7440-A7AC-14DA3841FCCD}" destId="{048729F4-A465-134F-A9D3-FD72B751D752}" srcOrd="0" destOrd="0" presId="urn:microsoft.com/office/officeart/2005/8/layout/lProcess3"/>
    <dgm:cxn modelId="{0839754C-C243-4047-9FC5-768862229401}" type="presOf" srcId="{6D3BB591-4E2F-7D45-A3AE-0FD7D24443E7}" destId="{E1A0EBAE-B755-3C43-88D9-E69EB0151B0F}" srcOrd="0" destOrd="0" presId="urn:microsoft.com/office/officeart/2005/8/layout/lProcess3"/>
    <dgm:cxn modelId="{757AA8AA-868D-1443-B10C-988BF2FCDB5A}" type="presOf" srcId="{BC1CE432-792E-4A43-A636-46E44CED2280}" destId="{A2BCE841-8699-3444-84FF-348E9048EF6F}" srcOrd="0" destOrd="0" presId="urn:microsoft.com/office/officeart/2005/8/layout/lProcess3"/>
    <dgm:cxn modelId="{08482541-A08C-744E-B1CF-DA3188CB9190}" type="presOf" srcId="{36C51365-3D9E-744E-BB73-E674B6C5D2C4}" destId="{087915F1-CC23-D249-B619-4809E451DD7B}" srcOrd="0" destOrd="0" presId="urn:microsoft.com/office/officeart/2005/8/layout/lProcess3"/>
    <dgm:cxn modelId="{2E70D455-B7BD-984F-B919-552E03DDFC33}" srcId="{CB80F5A9-8FA3-0E4E-B4DE-7E80993F7F63}" destId="{224BA20B-61C7-C146-93BC-15630525D9BB}" srcOrd="0" destOrd="0" parTransId="{58424C1A-4EAE-F347-BF96-1453499AB07A}" sibTransId="{8998C54F-E911-1C48-BE30-F58EC8A67ED0}"/>
    <dgm:cxn modelId="{BF7A8ADF-01C3-144E-816A-ACDFD0E2B846}" srcId="{859E021F-64F4-7440-A7AC-14DA3841FCCD}" destId="{97B2F215-B661-EE4E-B54A-8EE222DCD045}" srcOrd="1" destOrd="0" parTransId="{EF83A0FF-14DC-2948-859E-093AE5298D94}" sibTransId="{0C762FAA-E2C2-8B40-A602-2A69BE76A2AC}"/>
    <dgm:cxn modelId="{BBEDB408-D5F0-9844-A9BF-E99429BB54AD}" srcId="{36C51365-3D9E-744E-BB73-E674B6C5D2C4}" destId="{6D3BB591-4E2F-7D45-A3AE-0FD7D24443E7}" srcOrd="0" destOrd="0" parTransId="{82AE610B-F224-9640-BB3C-01515D575E30}" sibTransId="{CB0A3702-A082-1641-BB90-6E9CF7B283F2}"/>
    <dgm:cxn modelId="{DB83E9AB-8FCB-794C-80D6-EC66034476DD}" type="presOf" srcId="{F65C4D7B-FD38-CB4E-AEE7-9F8D0EC8B12D}" destId="{D8BC84F0-1269-F14D-92BF-B43CB233CF00}" srcOrd="0" destOrd="0" presId="urn:microsoft.com/office/officeart/2005/8/layout/lProcess3"/>
    <dgm:cxn modelId="{74A1F9BA-293F-1D4E-9102-8DD54097A3C2}" srcId="{859E021F-64F4-7440-A7AC-14DA3841FCCD}" destId="{76C9B4C2-52D1-1548-AACF-FD1ED392FC47}" srcOrd="0" destOrd="0" parTransId="{CFBBA187-BBD6-6A44-91AB-7B2BFD03068F}" sibTransId="{27C5E055-4A07-0341-8DC7-A9FD15B54C8B}"/>
    <dgm:cxn modelId="{0808E7B3-B381-DE46-9056-5B56EB877238}" type="presParOf" srcId="{D8BC84F0-1269-F14D-92BF-B43CB233CF00}" destId="{82244A75-5DC9-D049-9AE2-3034AFE63FD5}" srcOrd="0" destOrd="0" presId="urn:microsoft.com/office/officeart/2005/8/layout/lProcess3"/>
    <dgm:cxn modelId="{6E581BD7-155D-3E43-9D52-28EF9DE17ED2}" type="presParOf" srcId="{82244A75-5DC9-D049-9AE2-3034AFE63FD5}" destId="{0422D26F-7B09-0D49-A067-70F220D0B5B3}" srcOrd="0" destOrd="0" presId="urn:microsoft.com/office/officeart/2005/8/layout/lProcess3"/>
    <dgm:cxn modelId="{8D6D88EB-7575-EA47-86B3-9E34862E504F}" type="presParOf" srcId="{82244A75-5DC9-D049-9AE2-3034AFE63FD5}" destId="{3E807487-1BCC-2C42-BE28-9136C709656A}" srcOrd="1" destOrd="0" presId="urn:microsoft.com/office/officeart/2005/8/layout/lProcess3"/>
    <dgm:cxn modelId="{41E2DCEB-3A02-3546-A47E-EA97C73EBEC5}" type="presParOf" srcId="{82244A75-5DC9-D049-9AE2-3034AFE63FD5}" destId="{8A238791-0CCD-1040-B179-C492FD02C917}" srcOrd="2" destOrd="0" presId="urn:microsoft.com/office/officeart/2005/8/layout/lProcess3"/>
    <dgm:cxn modelId="{52F91D7D-D61F-BB4F-9ACE-CB46EB9DED1F}" type="presParOf" srcId="{82244A75-5DC9-D049-9AE2-3034AFE63FD5}" destId="{493F1F55-EC32-FB43-BFC7-4B22C4889B3B}" srcOrd="3" destOrd="0" presId="urn:microsoft.com/office/officeart/2005/8/layout/lProcess3"/>
    <dgm:cxn modelId="{CB12E972-B0E2-8948-8951-DA763B957003}" type="presParOf" srcId="{82244A75-5DC9-D049-9AE2-3034AFE63FD5}" destId="{874583BF-61E3-A449-8C16-0C85BD2C5F3C}" srcOrd="4" destOrd="0" presId="urn:microsoft.com/office/officeart/2005/8/layout/lProcess3"/>
    <dgm:cxn modelId="{422C0759-AC9A-AA4A-B8A2-CA99C157CC54}" type="presParOf" srcId="{D8BC84F0-1269-F14D-92BF-B43CB233CF00}" destId="{BDCE9D62-5987-434C-9EF1-75F18CE20457}" srcOrd="1" destOrd="0" presId="urn:microsoft.com/office/officeart/2005/8/layout/lProcess3"/>
    <dgm:cxn modelId="{C4C08182-2BAD-AD4F-8F11-001984052CC4}" type="presParOf" srcId="{D8BC84F0-1269-F14D-92BF-B43CB233CF00}" destId="{194C2DA5-2E97-BC49-ABED-4697C4276B5F}" srcOrd="2" destOrd="0" presId="urn:microsoft.com/office/officeart/2005/8/layout/lProcess3"/>
    <dgm:cxn modelId="{614A348C-293E-0149-A121-B7F32B4FDC03}" type="presParOf" srcId="{194C2DA5-2E97-BC49-ABED-4697C4276B5F}" destId="{09C87E78-7E79-B749-99B4-9D87AE993ACD}" srcOrd="0" destOrd="0" presId="urn:microsoft.com/office/officeart/2005/8/layout/lProcess3"/>
    <dgm:cxn modelId="{46EC121B-7F21-E849-BC81-A2D933272896}" type="presParOf" srcId="{194C2DA5-2E97-BC49-ABED-4697C4276B5F}" destId="{1B6D4CB0-2D98-1A45-9632-E75DF0ACC701}" srcOrd="1" destOrd="0" presId="urn:microsoft.com/office/officeart/2005/8/layout/lProcess3"/>
    <dgm:cxn modelId="{55FC7793-E8F3-8946-800D-2FA003FEF24E}" type="presParOf" srcId="{194C2DA5-2E97-BC49-ABED-4697C4276B5F}" destId="{493EE531-FCD7-804E-9DCD-8F5086320687}" srcOrd="2" destOrd="0" presId="urn:microsoft.com/office/officeart/2005/8/layout/lProcess3"/>
    <dgm:cxn modelId="{50AD2684-9541-1B46-ACB1-A2127B30A5F2}" type="presParOf" srcId="{194C2DA5-2E97-BC49-ABED-4697C4276B5F}" destId="{741851D0-0688-C44B-B96B-5A2C2E4BE275}" srcOrd="3" destOrd="0" presId="urn:microsoft.com/office/officeart/2005/8/layout/lProcess3"/>
    <dgm:cxn modelId="{FDAE17FE-78EC-8149-9B58-0D2736827C34}" type="presParOf" srcId="{194C2DA5-2E97-BC49-ABED-4697C4276B5F}" destId="{A2BCE841-8699-3444-84FF-348E9048EF6F}" srcOrd="4" destOrd="0" presId="urn:microsoft.com/office/officeart/2005/8/layout/lProcess3"/>
    <dgm:cxn modelId="{65FDAC06-98D1-C843-933A-CBBECE5E8DC2}" type="presParOf" srcId="{D8BC84F0-1269-F14D-92BF-B43CB233CF00}" destId="{3E4EE6F5-B3B0-BA4E-8702-44219BF552C9}" srcOrd="3" destOrd="0" presId="urn:microsoft.com/office/officeart/2005/8/layout/lProcess3"/>
    <dgm:cxn modelId="{1F06622F-37BB-8E47-839D-11181FA11B3F}" type="presParOf" srcId="{D8BC84F0-1269-F14D-92BF-B43CB233CF00}" destId="{638C7607-1D45-9047-A948-283BC90B6C45}" srcOrd="4" destOrd="0" presId="urn:microsoft.com/office/officeart/2005/8/layout/lProcess3"/>
    <dgm:cxn modelId="{75122480-2C39-8443-ACF2-6F0990C0F403}" type="presParOf" srcId="{638C7607-1D45-9047-A948-283BC90B6C45}" destId="{048729F4-A465-134F-A9D3-FD72B751D752}" srcOrd="0" destOrd="0" presId="urn:microsoft.com/office/officeart/2005/8/layout/lProcess3"/>
    <dgm:cxn modelId="{860F814B-6CB6-7346-9E9F-8616D78DEAF8}" type="presParOf" srcId="{638C7607-1D45-9047-A948-283BC90B6C45}" destId="{A568B846-5618-4647-9FBD-803518D2A4B8}" srcOrd="1" destOrd="0" presId="urn:microsoft.com/office/officeart/2005/8/layout/lProcess3"/>
    <dgm:cxn modelId="{98EA6187-2440-F246-99E3-598AD35D1B52}" type="presParOf" srcId="{638C7607-1D45-9047-A948-283BC90B6C45}" destId="{0ACE9C18-2340-D84D-8C85-BA80ED35A462}" srcOrd="2" destOrd="0" presId="urn:microsoft.com/office/officeart/2005/8/layout/lProcess3"/>
    <dgm:cxn modelId="{A0B5E919-EFBC-FA42-B44B-43C8908FB955}" type="presParOf" srcId="{638C7607-1D45-9047-A948-283BC90B6C45}" destId="{17B64A78-38DE-B449-8060-5474DAF25137}" srcOrd="3" destOrd="0" presId="urn:microsoft.com/office/officeart/2005/8/layout/lProcess3"/>
    <dgm:cxn modelId="{2635A143-5161-D44E-9E6E-F31EDFA42C88}" type="presParOf" srcId="{638C7607-1D45-9047-A948-283BC90B6C45}" destId="{11D2D810-8E23-AC4E-AD4A-8480D1BBC422}" srcOrd="4" destOrd="0" presId="urn:microsoft.com/office/officeart/2005/8/layout/lProcess3"/>
    <dgm:cxn modelId="{F71C4D51-0FC0-4942-8620-10867ACDC13B}" type="presParOf" srcId="{D8BC84F0-1269-F14D-92BF-B43CB233CF00}" destId="{B7DFE1CB-EBB8-1546-BCEF-AC5F74DFB9FD}" srcOrd="5" destOrd="0" presId="urn:microsoft.com/office/officeart/2005/8/layout/lProcess3"/>
    <dgm:cxn modelId="{21BF973B-21CB-B647-BDE8-2B1B911B8B8E}" type="presParOf" srcId="{D8BC84F0-1269-F14D-92BF-B43CB233CF00}" destId="{7927533B-EF93-2F47-9FAC-52F494433F83}" srcOrd="6" destOrd="0" presId="urn:microsoft.com/office/officeart/2005/8/layout/lProcess3"/>
    <dgm:cxn modelId="{759E3B04-7CC2-334C-8EC0-C162024872E5}" type="presParOf" srcId="{7927533B-EF93-2F47-9FAC-52F494433F83}" destId="{087915F1-CC23-D249-B619-4809E451DD7B}" srcOrd="0" destOrd="0" presId="urn:microsoft.com/office/officeart/2005/8/layout/lProcess3"/>
    <dgm:cxn modelId="{619EAB15-FF92-2840-BC6C-078EEF20F3F3}" type="presParOf" srcId="{7927533B-EF93-2F47-9FAC-52F494433F83}" destId="{96F8C966-BE06-734C-BBAF-C0D9A11754F3}" srcOrd="1" destOrd="0" presId="urn:microsoft.com/office/officeart/2005/8/layout/lProcess3"/>
    <dgm:cxn modelId="{6A1ED5C6-E999-F34A-B4E2-CA955CDF89D7}" type="presParOf" srcId="{7927533B-EF93-2F47-9FAC-52F494433F83}" destId="{E1A0EBAE-B755-3C43-88D9-E69EB0151B0F}" srcOrd="2" destOrd="0" presId="urn:microsoft.com/office/officeart/2005/8/layout/lProcess3"/>
    <dgm:cxn modelId="{8C9D2557-235F-4D40-9FD5-01A2ED99B1E5}" type="presParOf" srcId="{7927533B-EF93-2F47-9FAC-52F494433F83}" destId="{0258F7A7-0708-E546-90DD-4B40B518FF99}" srcOrd="3" destOrd="0" presId="urn:microsoft.com/office/officeart/2005/8/layout/lProcess3"/>
    <dgm:cxn modelId="{403682A7-0E8E-FE4B-9D88-C4BBC9FD5F6D}" type="presParOf" srcId="{7927533B-EF93-2F47-9FAC-52F494433F83}" destId="{3EE97DC9-D7C4-E047-A7EA-7235FEFDD45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D76C6-F79E-BC46-B97F-26056836AE71}" type="doc">
      <dgm:prSet loTypeId="urn:microsoft.com/office/officeart/2008/layout/HorizontalMultiLevelHierarchy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C0717B6-6373-9E4C-B10F-FC3883FCFD38}">
      <dgm:prSet phldrT="[Текст]"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Отчеты по нацпроектам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2AD1DA72-F638-E94B-94B5-1931E1C75A5D}" type="parTrans" cxnId="{E59FF5CB-6320-F446-B863-D70AE77A5F6F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40ABBA8D-6EAC-E542-BC29-5BBE8DB03F6C}" type="sibTrans" cxnId="{E59FF5CB-6320-F446-B863-D70AE77A5F6F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77835A27-435F-4D48-A5A3-28D3312E00A3}">
      <dgm:prSet phldrT="[Текст]"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Отчет о бюджетных обязательствах в части нацпроектов </a:t>
          </a:r>
          <a:r>
            <a:rPr lang="ru-RU" b="1" u="sng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(ф.0503128-НП)</a:t>
          </a:r>
          <a:endParaRPr lang="ru-RU" b="1" u="sng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89E589F-5C3B-3143-A2A6-A8B58FBDF9DA}" type="parTrans" cxnId="{5AF9BBB5-3717-1046-AEE5-F615A2799EEE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77F82F4E-ADD6-E541-AD13-7CC63EDAF6A9}" type="sibTrans" cxnId="{5AF9BBB5-3717-1046-AEE5-F615A2799EEE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DC74D91D-682F-CD46-A9FC-6568921672B9}">
      <dgm:prSet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Отчет об исполнении бюджета в части нацпроектов </a:t>
          </a:r>
          <a:r>
            <a:rPr lang="ru-RU" b="1" u="sng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(ф.0503117-НП)</a:t>
          </a:r>
          <a:endParaRPr lang="ru-RU" b="1" u="sng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0C8BF2D5-E068-4842-87FE-8C2DA02C96BD}" type="parTrans" cxnId="{65115C9F-4860-8749-9C63-696545369D45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3F69A206-876E-0A45-B0D1-9382D38694F5}" type="sibTrans" cxnId="{65115C9F-4860-8749-9C63-696545369D45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A88182E9-197D-A64F-9C99-4710171A9592}" type="pres">
      <dgm:prSet presAssocID="{17DD76C6-F79E-BC46-B97F-26056836AE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419064-8987-3744-B41B-48E9A4DF5C23}" type="pres">
      <dgm:prSet presAssocID="{BC0717B6-6373-9E4C-B10F-FC3883FCFD38}" presName="root1" presStyleCnt="0"/>
      <dgm:spPr/>
    </dgm:pt>
    <dgm:pt modelId="{C3033D4A-98F4-AC47-83DC-9B95F83F847F}" type="pres">
      <dgm:prSet presAssocID="{BC0717B6-6373-9E4C-B10F-FC3883FCFD3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D606DC-464B-8544-A0BB-EC930AFEC632}" type="pres">
      <dgm:prSet presAssocID="{BC0717B6-6373-9E4C-B10F-FC3883FCFD38}" presName="level2hierChild" presStyleCnt="0"/>
      <dgm:spPr/>
    </dgm:pt>
    <dgm:pt modelId="{3C00B3F5-A95A-0649-835D-1788686A1790}" type="pres">
      <dgm:prSet presAssocID="{0C8BF2D5-E068-4842-87FE-8C2DA02C96B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25B35D4-D07D-6D4A-A28D-E6045D61FE4D}" type="pres">
      <dgm:prSet presAssocID="{0C8BF2D5-E068-4842-87FE-8C2DA02C96B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1DC599D-EA28-FB4D-BE7C-083BAF4F0F48}" type="pres">
      <dgm:prSet presAssocID="{DC74D91D-682F-CD46-A9FC-6568921672B9}" presName="root2" presStyleCnt="0"/>
      <dgm:spPr/>
    </dgm:pt>
    <dgm:pt modelId="{E22838F6-2CCE-454E-AF88-FF9065254FDF}" type="pres">
      <dgm:prSet presAssocID="{DC74D91D-682F-CD46-A9FC-6568921672B9}" presName="LevelTwoTextNode" presStyleLbl="node2" presStyleIdx="0" presStyleCnt="2" custScaleX="193010" custScaleY="128666" custLinFactNeighborX="-334" custLinFactNeighborY="-52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3287C9-9232-F24E-9AEF-EBC5F00F2A3A}" type="pres">
      <dgm:prSet presAssocID="{DC74D91D-682F-CD46-A9FC-6568921672B9}" presName="level3hierChild" presStyleCnt="0"/>
      <dgm:spPr/>
    </dgm:pt>
    <dgm:pt modelId="{4772D90C-C894-E546-AC24-148C963E4A10}" type="pres">
      <dgm:prSet presAssocID="{189E589F-5C3B-3143-A2A6-A8B58FBDF9D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9EF70213-1AE9-C343-867B-99A0B9780146}" type="pres">
      <dgm:prSet presAssocID="{189E589F-5C3B-3143-A2A6-A8B58FBDF9D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839E49B-F7AC-E145-95B0-79FD34241955}" type="pres">
      <dgm:prSet presAssocID="{77835A27-435F-4D48-A5A3-28D3312E00A3}" presName="root2" presStyleCnt="0"/>
      <dgm:spPr/>
    </dgm:pt>
    <dgm:pt modelId="{A6C87903-954B-1640-A6D5-4B02EDFE0C9B}" type="pres">
      <dgm:prSet presAssocID="{77835A27-435F-4D48-A5A3-28D3312E00A3}" presName="LevelTwoTextNode" presStyleLbl="node2" presStyleIdx="1" presStyleCnt="2" custScaleX="193010" custScaleY="128666" custLinFactNeighborX="-334" custLinFactNeighborY="64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59E1BF-FC87-9B44-BDB9-7FA96C39E531}" type="pres">
      <dgm:prSet presAssocID="{77835A27-435F-4D48-A5A3-28D3312E00A3}" presName="level3hierChild" presStyleCnt="0"/>
      <dgm:spPr/>
    </dgm:pt>
  </dgm:ptLst>
  <dgm:cxnLst>
    <dgm:cxn modelId="{25332ADC-9D02-9D47-8BAD-8F5FC80045B9}" type="presOf" srcId="{77835A27-435F-4D48-A5A3-28D3312E00A3}" destId="{A6C87903-954B-1640-A6D5-4B02EDFE0C9B}" srcOrd="0" destOrd="0" presId="urn:microsoft.com/office/officeart/2008/layout/HorizontalMultiLevelHierarchy"/>
    <dgm:cxn modelId="{65115C9F-4860-8749-9C63-696545369D45}" srcId="{BC0717B6-6373-9E4C-B10F-FC3883FCFD38}" destId="{DC74D91D-682F-CD46-A9FC-6568921672B9}" srcOrd="0" destOrd="0" parTransId="{0C8BF2D5-E068-4842-87FE-8C2DA02C96BD}" sibTransId="{3F69A206-876E-0A45-B0D1-9382D38694F5}"/>
    <dgm:cxn modelId="{5AF9BBB5-3717-1046-AEE5-F615A2799EEE}" srcId="{BC0717B6-6373-9E4C-B10F-FC3883FCFD38}" destId="{77835A27-435F-4D48-A5A3-28D3312E00A3}" srcOrd="1" destOrd="0" parTransId="{189E589F-5C3B-3143-A2A6-A8B58FBDF9DA}" sibTransId="{77F82F4E-ADD6-E541-AD13-7CC63EDAF6A9}"/>
    <dgm:cxn modelId="{B39234D9-9313-0941-B3AF-0C39042A5D20}" type="presOf" srcId="{189E589F-5C3B-3143-A2A6-A8B58FBDF9DA}" destId="{9EF70213-1AE9-C343-867B-99A0B9780146}" srcOrd="1" destOrd="0" presId="urn:microsoft.com/office/officeart/2008/layout/HorizontalMultiLevelHierarchy"/>
    <dgm:cxn modelId="{1CB001C4-E49A-374B-A7B5-F052D1C7EC34}" type="presOf" srcId="{0C8BF2D5-E068-4842-87FE-8C2DA02C96BD}" destId="{3C00B3F5-A95A-0649-835D-1788686A1790}" srcOrd="0" destOrd="0" presId="urn:microsoft.com/office/officeart/2008/layout/HorizontalMultiLevelHierarchy"/>
    <dgm:cxn modelId="{E59FF5CB-6320-F446-B863-D70AE77A5F6F}" srcId="{17DD76C6-F79E-BC46-B97F-26056836AE71}" destId="{BC0717B6-6373-9E4C-B10F-FC3883FCFD38}" srcOrd="0" destOrd="0" parTransId="{2AD1DA72-F638-E94B-94B5-1931E1C75A5D}" sibTransId="{40ABBA8D-6EAC-E542-BC29-5BBE8DB03F6C}"/>
    <dgm:cxn modelId="{9B4C48B8-73E5-2B43-B95D-FA6969724EC0}" type="presOf" srcId="{17DD76C6-F79E-BC46-B97F-26056836AE71}" destId="{A88182E9-197D-A64F-9C99-4710171A9592}" srcOrd="0" destOrd="0" presId="urn:microsoft.com/office/officeart/2008/layout/HorizontalMultiLevelHierarchy"/>
    <dgm:cxn modelId="{48955973-ABD3-4543-BD97-9A19AAF10601}" type="presOf" srcId="{0C8BF2D5-E068-4842-87FE-8C2DA02C96BD}" destId="{B25B35D4-D07D-6D4A-A28D-E6045D61FE4D}" srcOrd="1" destOrd="0" presId="urn:microsoft.com/office/officeart/2008/layout/HorizontalMultiLevelHierarchy"/>
    <dgm:cxn modelId="{23BB6B48-BE9C-794C-B6AA-386CD6D39FE3}" type="presOf" srcId="{BC0717B6-6373-9E4C-B10F-FC3883FCFD38}" destId="{C3033D4A-98F4-AC47-83DC-9B95F83F847F}" srcOrd="0" destOrd="0" presId="urn:microsoft.com/office/officeart/2008/layout/HorizontalMultiLevelHierarchy"/>
    <dgm:cxn modelId="{046F851C-7A72-C943-B5CE-2F735FEED027}" type="presOf" srcId="{DC74D91D-682F-CD46-A9FC-6568921672B9}" destId="{E22838F6-2CCE-454E-AF88-FF9065254FDF}" srcOrd="0" destOrd="0" presId="urn:microsoft.com/office/officeart/2008/layout/HorizontalMultiLevelHierarchy"/>
    <dgm:cxn modelId="{E97CBE1D-AE39-5242-9539-33958CD28709}" type="presOf" srcId="{189E589F-5C3B-3143-A2A6-A8B58FBDF9DA}" destId="{4772D90C-C894-E546-AC24-148C963E4A10}" srcOrd="0" destOrd="0" presId="urn:microsoft.com/office/officeart/2008/layout/HorizontalMultiLevelHierarchy"/>
    <dgm:cxn modelId="{DE6D539B-C8CA-0040-AB9E-74B01BCF857A}" type="presParOf" srcId="{A88182E9-197D-A64F-9C99-4710171A9592}" destId="{48419064-8987-3744-B41B-48E9A4DF5C23}" srcOrd="0" destOrd="0" presId="urn:microsoft.com/office/officeart/2008/layout/HorizontalMultiLevelHierarchy"/>
    <dgm:cxn modelId="{8B369E2E-B378-984D-B0DE-310843F09C79}" type="presParOf" srcId="{48419064-8987-3744-B41B-48E9A4DF5C23}" destId="{C3033D4A-98F4-AC47-83DC-9B95F83F847F}" srcOrd="0" destOrd="0" presId="urn:microsoft.com/office/officeart/2008/layout/HorizontalMultiLevelHierarchy"/>
    <dgm:cxn modelId="{1B0F12C5-A5A8-8A40-B7C2-EE1231174AF1}" type="presParOf" srcId="{48419064-8987-3744-B41B-48E9A4DF5C23}" destId="{9DD606DC-464B-8544-A0BB-EC930AFEC632}" srcOrd="1" destOrd="0" presId="urn:microsoft.com/office/officeart/2008/layout/HorizontalMultiLevelHierarchy"/>
    <dgm:cxn modelId="{D04BFC5A-85B1-114B-A6E8-9A93B3C1BE17}" type="presParOf" srcId="{9DD606DC-464B-8544-A0BB-EC930AFEC632}" destId="{3C00B3F5-A95A-0649-835D-1788686A1790}" srcOrd="0" destOrd="0" presId="urn:microsoft.com/office/officeart/2008/layout/HorizontalMultiLevelHierarchy"/>
    <dgm:cxn modelId="{0C7D26BC-A9BC-A848-8DB5-2BDB46E1411D}" type="presParOf" srcId="{3C00B3F5-A95A-0649-835D-1788686A1790}" destId="{B25B35D4-D07D-6D4A-A28D-E6045D61FE4D}" srcOrd="0" destOrd="0" presId="urn:microsoft.com/office/officeart/2008/layout/HorizontalMultiLevelHierarchy"/>
    <dgm:cxn modelId="{0F8A9866-4178-F848-90CE-2BA1355763CA}" type="presParOf" srcId="{9DD606DC-464B-8544-A0BB-EC930AFEC632}" destId="{51DC599D-EA28-FB4D-BE7C-083BAF4F0F48}" srcOrd="1" destOrd="0" presId="urn:microsoft.com/office/officeart/2008/layout/HorizontalMultiLevelHierarchy"/>
    <dgm:cxn modelId="{707F51CA-0C55-E94F-84F5-8A53B1CBB03F}" type="presParOf" srcId="{51DC599D-EA28-FB4D-BE7C-083BAF4F0F48}" destId="{E22838F6-2CCE-454E-AF88-FF9065254FDF}" srcOrd="0" destOrd="0" presId="urn:microsoft.com/office/officeart/2008/layout/HorizontalMultiLevelHierarchy"/>
    <dgm:cxn modelId="{AD69F42E-FC11-9D4C-A033-70A9CE3481DC}" type="presParOf" srcId="{51DC599D-EA28-FB4D-BE7C-083BAF4F0F48}" destId="{4A3287C9-9232-F24E-9AEF-EBC5F00F2A3A}" srcOrd="1" destOrd="0" presId="urn:microsoft.com/office/officeart/2008/layout/HorizontalMultiLevelHierarchy"/>
    <dgm:cxn modelId="{874409B7-AEAC-6542-9304-0554B1527ABB}" type="presParOf" srcId="{9DD606DC-464B-8544-A0BB-EC930AFEC632}" destId="{4772D90C-C894-E546-AC24-148C963E4A10}" srcOrd="2" destOrd="0" presId="urn:microsoft.com/office/officeart/2008/layout/HorizontalMultiLevelHierarchy"/>
    <dgm:cxn modelId="{93953584-B4FC-EC42-86B0-51F8253C59EF}" type="presParOf" srcId="{4772D90C-C894-E546-AC24-148C963E4A10}" destId="{9EF70213-1AE9-C343-867B-99A0B9780146}" srcOrd="0" destOrd="0" presId="urn:microsoft.com/office/officeart/2008/layout/HorizontalMultiLevelHierarchy"/>
    <dgm:cxn modelId="{8517519F-526D-2F4E-ABE6-401A6F0D7F8F}" type="presParOf" srcId="{9DD606DC-464B-8544-A0BB-EC930AFEC632}" destId="{F839E49B-F7AC-E145-95B0-79FD34241955}" srcOrd="3" destOrd="0" presId="urn:microsoft.com/office/officeart/2008/layout/HorizontalMultiLevelHierarchy"/>
    <dgm:cxn modelId="{F2A9FBB5-ACAA-8B4E-81AD-E31D1A4F9C50}" type="presParOf" srcId="{F839E49B-F7AC-E145-95B0-79FD34241955}" destId="{A6C87903-954B-1640-A6D5-4B02EDFE0C9B}" srcOrd="0" destOrd="0" presId="urn:microsoft.com/office/officeart/2008/layout/HorizontalMultiLevelHierarchy"/>
    <dgm:cxn modelId="{498D955F-5FB5-674B-9D89-61DBAC3BFCAC}" type="presParOf" srcId="{F839E49B-F7AC-E145-95B0-79FD34241955}" destId="{D359E1BF-FC87-9B44-BDB9-7FA96C39E53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BBA598-C839-1446-A80C-C3E3397B5A96}" type="doc">
      <dgm:prSet loTypeId="urn:microsoft.com/office/officeart/2005/8/layout/hierarchy6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A2E2328-F86C-5742-98A7-4E29687FB41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ФК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49D728BF-75E0-3F49-B595-EA3181E934C5}" type="parTrans" cxnId="{3B30C132-C474-3B4E-AE1E-F14D5A002D5A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609D80D7-EA8A-9B47-B8C5-25FF1E80E032}" type="sibTrans" cxnId="{3B30C132-C474-3B4E-AE1E-F14D5A002D5A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35998AED-2C68-CA4D-8272-A75E181F0B3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ФО субъекта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D8B61D77-E822-8B4F-9A0C-B2300513FAAE}" type="parTrans" cxnId="{93D10ABA-14EC-9742-B642-99C3AEE0CD11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144B8DB-B2EB-6D40-A72C-3E1AAE2C0B75}" type="sibTrans" cxnId="{93D10ABA-14EC-9742-B642-99C3AEE0CD11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9A66B02F-14EB-3C41-8960-86454065AE28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31000"/>
                <a:lumOff val="69000"/>
              </a:schemeClr>
            </a:gs>
          </a:gsLst>
        </a:gradFill>
      </dgm:spPr>
      <dgm:t>
        <a:bodyPr/>
        <a:lstStyle/>
        <a:p>
          <a:r>
            <a:rPr lang="ru-RU" sz="2200" b="1" dirty="0" smtClean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rPr>
            <a:t>ФО района</a:t>
          </a:r>
          <a:endParaRPr lang="ru-RU" sz="2200" b="1" dirty="0">
            <a:solidFill>
              <a:srgbClr val="C0000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EDB72EA0-31DD-894D-80D1-092A556C100C}" type="parTrans" cxnId="{EE606874-F932-604D-A332-26517470F718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5E499E9-234B-5D47-8D5D-9FA1D7CBB55E}" type="sibTrans" cxnId="{EE606874-F932-604D-A332-26517470F718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CF771CE-921B-7E40-84D0-41FC0A7587A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Сводные отчеты (ф.128-НП)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3B672787-2CE6-3749-B43D-5C7AC79B508F}" type="parTrans" cxnId="{E754217D-FFDE-D243-8589-45439E4D1D3C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75B52DBA-1BDD-E34C-B272-0BA1AC39DE52}" type="sibTrans" cxnId="{E754217D-FFDE-D243-8589-45439E4D1D3C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D00FF30B-4D57-2A49-862E-F6401A14F7F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Отчет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(ф.128-НП)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20348BB-A537-014F-A9FF-EB3031656704}" type="parTrans" cxnId="{CB3890B6-7873-5F45-8413-182218FFDFB2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A8FAA4C7-2362-4A40-9B69-EB9A5F336D24}" type="sibTrans" cxnId="{CB3890B6-7873-5F45-8413-182218FFDFB2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9A112D73-F5EC-E042-A718-EECB5AF54A00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Сводный отчет бюджета (ф.128-НП)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250F824A-CE97-DD49-A461-1325B3689235}" type="parTrans" cxnId="{1E527710-BAD6-5641-B567-3C15E1DF89A5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6E97451-A6CA-5B4B-B358-9FC76136DF98}" type="sibTrans" cxnId="{1E527710-BAD6-5641-B567-3C15E1DF89A5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5F3B8877-142F-3147-B868-2AEC327096AE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Сводные отчеты бюджетов (ф.128-НП)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FA6CBC75-7C9B-4A43-A9E3-BE4EB7367899}" type="parTrans" cxnId="{CE95260F-58FC-9E44-B860-AB1E2CA2A94D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538D02F9-9681-0E41-81C3-2A568542A275}" type="sibTrans" cxnId="{CE95260F-58FC-9E44-B860-AB1E2CA2A94D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F74CF3DE-36C2-D440-94FD-33A61C38385C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Сводные отчеты</a:t>
          </a:r>
        </a:p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бюджетов (ф.128-НП)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417DC603-94E4-4843-8A4B-7813930EC8C5}" type="parTrans" cxnId="{ED7E6E1D-E1DF-D042-80E4-4D49E6DAF297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43BFBDE3-C150-8741-A2B7-73152B294B55}" type="sibTrans" cxnId="{ED7E6E1D-E1DF-D042-80E4-4D49E6DAF297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8CA2DCA-F85B-454C-80F4-07B21E87EDDA}">
      <dgm:prSet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31000"/>
                <a:lumOff val="69000"/>
              </a:schemeClr>
            </a:gs>
          </a:gsLst>
        </a:gradFill>
      </dgm:spPr>
      <dgm:t>
        <a:bodyPr/>
        <a:lstStyle/>
        <a:p>
          <a:r>
            <a:rPr lang="ru-RU" sz="2200" b="1" dirty="0" smtClean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rPr>
            <a:t>ФО </a:t>
          </a:r>
          <a:r>
            <a:rPr lang="ru-RU" sz="2200" b="1" dirty="0" err="1" smtClean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rPr>
            <a:t>гор.округа</a:t>
          </a:r>
          <a:endParaRPr lang="ru-RU" sz="2200" b="1" dirty="0">
            <a:solidFill>
              <a:srgbClr val="C0000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A076FEAB-2971-C44B-BE5B-334B52E53154}" type="parTrans" cxnId="{58324DFB-A9FA-E943-9B01-F9019BE5168A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9D91AECA-3D48-0B49-BD68-F846CA1354A6}" type="sibTrans" cxnId="{58324DFB-A9FA-E943-9B01-F9019BE5168A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2E785D36-606F-4942-A1B8-7E0A300C23BC}">
      <dgm:prSet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31000"/>
                <a:lumOff val="69000"/>
              </a:schemeClr>
            </a:gs>
          </a:gsLst>
        </a:gradFill>
      </dgm:spPr>
      <dgm:t>
        <a:bodyPr/>
        <a:lstStyle/>
        <a:p>
          <a:r>
            <a:rPr lang="ru-RU" sz="2200" b="1" dirty="0" smtClean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rPr>
            <a:t>ФО поселения</a:t>
          </a:r>
          <a:endParaRPr lang="ru-RU" sz="2200" b="1" dirty="0">
            <a:solidFill>
              <a:srgbClr val="C0000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CD11705-1371-124C-983C-44567B3523B2}" type="parTrans" cxnId="{806998AD-428A-9E40-AE74-B39F39719472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0E3EE5D6-218F-174D-9C1E-720221DBC96B}" type="sibTrans" cxnId="{806998AD-428A-9E40-AE74-B39F39719472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ED4F38C3-6D28-6A4B-AD63-55CEF5AD7316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ГРБС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1BE3D7D-6154-8943-9D04-4D0659438C49}" type="parTrans" cxnId="{2F33DFB9-D559-F048-B4BD-FC74D19A33AF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4DE9F910-852D-4C41-84C2-8EE065E063D2}" type="sibTrans" cxnId="{2F33DFB9-D559-F048-B4BD-FC74D19A33AF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79A8E3C3-18DA-EC49-A176-F268B33744B7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ПБС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B137726C-FE05-C546-A897-0B0A5FB37EC2}" type="parTrans" cxnId="{B7C53E70-A34B-E34E-B35A-E2B5F7C2FBD5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B2DDF38D-D9D4-D249-ACEB-DB10F13ED67A}" type="sibTrans" cxnId="{B7C53E70-A34B-E34E-B35A-E2B5F7C2FBD5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FDBBBE5A-D827-F04F-A4A5-390369E17B3A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ПБС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028A2534-9769-9D43-BAE5-782FD0B28A4A}" type="parTrans" cxnId="{7C44B857-0D67-5240-BD4B-296B09CCA3FD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F800D7B4-3A51-954B-8932-3495B5750176}" type="sibTrans" cxnId="{7C44B857-0D67-5240-BD4B-296B09CCA3FD}">
      <dgm:prSet/>
      <dgm:spPr/>
      <dgm:t>
        <a:bodyPr/>
        <a:lstStyle/>
        <a:p>
          <a:endParaRPr lang="ru-RU" b="1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40F7E94D-B61D-7B41-B9AC-3222AC9348E9}" type="pres">
      <dgm:prSet presAssocID="{31BBA598-C839-1446-A80C-C3E3397B5A9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5671F2-E498-9E4F-B60A-92D21119D639}" type="pres">
      <dgm:prSet presAssocID="{31BBA598-C839-1446-A80C-C3E3397B5A96}" presName="hierFlow" presStyleCnt="0"/>
      <dgm:spPr/>
    </dgm:pt>
    <dgm:pt modelId="{B2B4C3C5-4813-3043-9A6D-0A87FED722F3}" type="pres">
      <dgm:prSet presAssocID="{31BBA598-C839-1446-A80C-C3E3397B5A96}" presName="firstBuf" presStyleCnt="0"/>
      <dgm:spPr/>
    </dgm:pt>
    <dgm:pt modelId="{02CEA7F2-8423-314C-BBF9-0F7C90603080}" type="pres">
      <dgm:prSet presAssocID="{31BBA598-C839-1446-A80C-C3E3397B5A9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6891D4B-FF59-E049-BF87-50C863679276}" type="pres">
      <dgm:prSet presAssocID="{7A2E2328-F86C-5742-98A7-4E29687FB419}" presName="Name14" presStyleCnt="0"/>
      <dgm:spPr/>
    </dgm:pt>
    <dgm:pt modelId="{854710A5-F32B-7F4A-8EEA-8B67998F0A43}" type="pres">
      <dgm:prSet presAssocID="{7A2E2328-F86C-5742-98A7-4E29687FB41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6CAB21-B7CF-0C40-A267-9AFA77FAE142}" type="pres">
      <dgm:prSet presAssocID="{7A2E2328-F86C-5742-98A7-4E29687FB419}" presName="hierChild2" presStyleCnt="0"/>
      <dgm:spPr/>
    </dgm:pt>
    <dgm:pt modelId="{1463AABA-5016-4B40-9699-9D5CABE9DA03}" type="pres">
      <dgm:prSet presAssocID="{D8B61D77-E822-8B4F-9A0C-B2300513FAAE}" presName="Name19" presStyleLbl="parChTrans1D2" presStyleIdx="0" presStyleCnt="1"/>
      <dgm:spPr/>
      <dgm:t>
        <a:bodyPr/>
        <a:lstStyle/>
        <a:p>
          <a:endParaRPr lang="ru-RU"/>
        </a:p>
      </dgm:t>
    </dgm:pt>
    <dgm:pt modelId="{39A57868-1C4A-4941-BEC5-766BD0863328}" type="pres">
      <dgm:prSet presAssocID="{35998AED-2C68-CA4D-8272-A75E181F0B3D}" presName="Name21" presStyleCnt="0"/>
      <dgm:spPr/>
    </dgm:pt>
    <dgm:pt modelId="{30558586-46DC-7646-A7E3-47FB8F984844}" type="pres">
      <dgm:prSet presAssocID="{35998AED-2C68-CA4D-8272-A75E181F0B3D}" presName="level2Shape" presStyleLbl="node2" presStyleIdx="0" presStyleCnt="1"/>
      <dgm:spPr/>
      <dgm:t>
        <a:bodyPr/>
        <a:lstStyle/>
        <a:p>
          <a:endParaRPr lang="ru-RU"/>
        </a:p>
      </dgm:t>
    </dgm:pt>
    <dgm:pt modelId="{EB20B338-39D5-C04A-9743-3B9951E86110}" type="pres">
      <dgm:prSet presAssocID="{35998AED-2C68-CA4D-8272-A75E181F0B3D}" presName="hierChild3" presStyleCnt="0"/>
      <dgm:spPr/>
    </dgm:pt>
    <dgm:pt modelId="{3E8A8830-F01B-0F4F-8F94-9C40FA45AB25}" type="pres">
      <dgm:prSet presAssocID="{EDB72EA0-31DD-894D-80D1-092A556C100C}" presName="Name19" presStyleLbl="parChTrans1D3" presStyleIdx="0" presStyleCnt="3"/>
      <dgm:spPr/>
      <dgm:t>
        <a:bodyPr/>
        <a:lstStyle/>
        <a:p>
          <a:endParaRPr lang="ru-RU"/>
        </a:p>
      </dgm:t>
    </dgm:pt>
    <dgm:pt modelId="{8F8E7C85-980F-8E4D-A707-B18D72E66304}" type="pres">
      <dgm:prSet presAssocID="{9A66B02F-14EB-3C41-8960-86454065AE28}" presName="Name21" presStyleCnt="0"/>
      <dgm:spPr/>
    </dgm:pt>
    <dgm:pt modelId="{E44F970B-CA53-9848-B80A-5B7BE95BDFC5}" type="pres">
      <dgm:prSet presAssocID="{9A66B02F-14EB-3C41-8960-86454065AE28}" presName="level2Shape" presStyleLbl="node3" presStyleIdx="0" presStyleCnt="3" custScaleX="133106"/>
      <dgm:spPr/>
      <dgm:t>
        <a:bodyPr/>
        <a:lstStyle/>
        <a:p>
          <a:endParaRPr lang="ru-RU"/>
        </a:p>
      </dgm:t>
    </dgm:pt>
    <dgm:pt modelId="{E6D30500-8B28-2D49-B046-191C69F48D70}" type="pres">
      <dgm:prSet presAssocID="{9A66B02F-14EB-3C41-8960-86454065AE28}" presName="hierChild3" presStyleCnt="0"/>
      <dgm:spPr/>
    </dgm:pt>
    <dgm:pt modelId="{7480E331-50E6-D644-9AF1-4840A82BEA10}" type="pres">
      <dgm:prSet presAssocID="{CCD11705-1371-124C-983C-44567B3523B2}" presName="Name19" presStyleLbl="parChTrans1D3" presStyleIdx="1" presStyleCnt="3"/>
      <dgm:spPr/>
      <dgm:t>
        <a:bodyPr/>
        <a:lstStyle/>
        <a:p>
          <a:endParaRPr lang="ru-RU"/>
        </a:p>
      </dgm:t>
    </dgm:pt>
    <dgm:pt modelId="{0E7FDDA8-4E83-4D42-B491-6282D364E75B}" type="pres">
      <dgm:prSet presAssocID="{2E785D36-606F-4942-A1B8-7E0A300C23BC}" presName="Name21" presStyleCnt="0"/>
      <dgm:spPr/>
    </dgm:pt>
    <dgm:pt modelId="{D9D61201-D5C2-A84A-95A2-FB4059618230}" type="pres">
      <dgm:prSet presAssocID="{2E785D36-606F-4942-A1B8-7E0A300C23BC}" presName="level2Shape" presStyleLbl="node3" presStyleIdx="1" presStyleCnt="3" custScaleX="133106"/>
      <dgm:spPr/>
      <dgm:t>
        <a:bodyPr/>
        <a:lstStyle/>
        <a:p>
          <a:endParaRPr lang="ru-RU"/>
        </a:p>
      </dgm:t>
    </dgm:pt>
    <dgm:pt modelId="{30C48230-9641-924C-A002-56947C918B9D}" type="pres">
      <dgm:prSet presAssocID="{2E785D36-606F-4942-A1B8-7E0A300C23BC}" presName="hierChild3" presStyleCnt="0"/>
      <dgm:spPr/>
    </dgm:pt>
    <dgm:pt modelId="{8AE2A1B6-6786-1F43-BD6D-9CEF8476356C}" type="pres">
      <dgm:prSet presAssocID="{C1BE3D7D-6154-8943-9D04-4D0659438C49}" presName="Name19" presStyleLbl="parChTrans1D4" presStyleIdx="0" presStyleCnt="3"/>
      <dgm:spPr/>
      <dgm:t>
        <a:bodyPr/>
        <a:lstStyle/>
        <a:p>
          <a:endParaRPr lang="ru-RU"/>
        </a:p>
      </dgm:t>
    </dgm:pt>
    <dgm:pt modelId="{0A13FDD5-CAA7-E543-A120-95B4633FE6A6}" type="pres">
      <dgm:prSet presAssocID="{ED4F38C3-6D28-6A4B-AD63-55CEF5AD7316}" presName="Name21" presStyleCnt="0"/>
      <dgm:spPr/>
    </dgm:pt>
    <dgm:pt modelId="{BE83BE12-5733-C844-AD76-AC59993C26AF}" type="pres">
      <dgm:prSet presAssocID="{ED4F38C3-6D28-6A4B-AD63-55CEF5AD7316}" presName="level2Shape" presStyleLbl="node4" presStyleIdx="0" presStyleCnt="3"/>
      <dgm:spPr/>
      <dgm:t>
        <a:bodyPr/>
        <a:lstStyle/>
        <a:p>
          <a:endParaRPr lang="ru-RU"/>
        </a:p>
      </dgm:t>
    </dgm:pt>
    <dgm:pt modelId="{4F82B31A-9BF6-C149-9298-951BDD1E65D2}" type="pres">
      <dgm:prSet presAssocID="{ED4F38C3-6D28-6A4B-AD63-55CEF5AD7316}" presName="hierChild3" presStyleCnt="0"/>
      <dgm:spPr/>
    </dgm:pt>
    <dgm:pt modelId="{5BFD2DBE-DE33-1143-A86A-8593EF988A3D}" type="pres">
      <dgm:prSet presAssocID="{B137726C-FE05-C546-A897-0B0A5FB37EC2}" presName="Name19" presStyleLbl="parChTrans1D4" presStyleIdx="1" presStyleCnt="3"/>
      <dgm:spPr/>
      <dgm:t>
        <a:bodyPr/>
        <a:lstStyle/>
        <a:p>
          <a:endParaRPr lang="ru-RU"/>
        </a:p>
      </dgm:t>
    </dgm:pt>
    <dgm:pt modelId="{1B8B5D99-21A8-4144-9BA8-4AF2CC33D047}" type="pres">
      <dgm:prSet presAssocID="{79A8E3C3-18DA-EC49-A176-F268B33744B7}" presName="Name21" presStyleCnt="0"/>
      <dgm:spPr/>
    </dgm:pt>
    <dgm:pt modelId="{1A26D016-74B2-3342-A6B0-8542A364AEE1}" type="pres">
      <dgm:prSet presAssocID="{79A8E3C3-18DA-EC49-A176-F268B33744B7}" presName="level2Shape" presStyleLbl="node4" presStyleIdx="1" presStyleCnt="3"/>
      <dgm:spPr/>
      <dgm:t>
        <a:bodyPr/>
        <a:lstStyle/>
        <a:p>
          <a:endParaRPr lang="ru-RU"/>
        </a:p>
      </dgm:t>
    </dgm:pt>
    <dgm:pt modelId="{790F2E40-7CBC-D34C-8867-B852321DAB66}" type="pres">
      <dgm:prSet presAssocID="{79A8E3C3-18DA-EC49-A176-F268B33744B7}" presName="hierChild3" presStyleCnt="0"/>
      <dgm:spPr/>
    </dgm:pt>
    <dgm:pt modelId="{DFB27A67-7D88-D342-9EF1-4AD63B30D575}" type="pres">
      <dgm:prSet presAssocID="{028A2534-9769-9D43-BAE5-782FD0B28A4A}" presName="Name19" presStyleLbl="parChTrans1D4" presStyleIdx="2" presStyleCnt="3"/>
      <dgm:spPr/>
      <dgm:t>
        <a:bodyPr/>
        <a:lstStyle/>
        <a:p>
          <a:endParaRPr lang="ru-RU"/>
        </a:p>
      </dgm:t>
    </dgm:pt>
    <dgm:pt modelId="{3C003094-B4CD-5E42-8D9A-5D0DDC2C61D3}" type="pres">
      <dgm:prSet presAssocID="{FDBBBE5A-D827-F04F-A4A5-390369E17B3A}" presName="Name21" presStyleCnt="0"/>
      <dgm:spPr/>
    </dgm:pt>
    <dgm:pt modelId="{69C5F069-6F96-C543-8BAF-FD46EAB967BF}" type="pres">
      <dgm:prSet presAssocID="{FDBBBE5A-D827-F04F-A4A5-390369E17B3A}" presName="level2Shape" presStyleLbl="node4" presStyleIdx="2" presStyleCnt="3"/>
      <dgm:spPr/>
      <dgm:t>
        <a:bodyPr/>
        <a:lstStyle/>
        <a:p>
          <a:endParaRPr lang="ru-RU"/>
        </a:p>
      </dgm:t>
    </dgm:pt>
    <dgm:pt modelId="{1B1C2916-548A-C14A-9B54-154709FE9F28}" type="pres">
      <dgm:prSet presAssocID="{FDBBBE5A-D827-F04F-A4A5-390369E17B3A}" presName="hierChild3" presStyleCnt="0"/>
      <dgm:spPr/>
    </dgm:pt>
    <dgm:pt modelId="{17D0C684-7FA1-D14D-877D-51398743E30F}" type="pres">
      <dgm:prSet presAssocID="{A076FEAB-2971-C44B-BE5B-334B52E53154}" presName="Name19" presStyleLbl="parChTrans1D3" presStyleIdx="2" presStyleCnt="3"/>
      <dgm:spPr/>
      <dgm:t>
        <a:bodyPr/>
        <a:lstStyle/>
        <a:p>
          <a:endParaRPr lang="ru-RU"/>
        </a:p>
      </dgm:t>
    </dgm:pt>
    <dgm:pt modelId="{470AF1EA-82AF-2D43-8815-2AC3CD238704}" type="pres">
      <dgm:prSet presAssocID="{88CA2DCA-F85B-454C-80F4-07B21E87EDDA}" presName="Name21" presStyleCnt="0"/>
      <dgm:spPr/>
    </dgm:pt>
    <dgm:pt modelId="{F8B6C8E5-F647-3145-9D83-A24F689A0249}" type="pres">
      <dgm:prSet presAssocID="{88CA2DCA-F85B-454C-80F4-07B21E87EDDA}" presName="level2Shape" presStyleLbl="node3" presStyleIdx="2" presStyleCnt="3" custScaleX="133106"/>
      <dgm:spPr/>
      <dgm:t>
        <a:bodyPr/>
        <a:lstStyle/>
        <a:p>
          <a:endParaRPr lang="ru-RU"/>
        </a:p>
      </dgm:t>
    </dgm:pt>
    <dgm:pt modelId="{4993DC96-E15B-194C-8D71-ED13F7E180E3}" type="pres">
      <dgm:prSet presAssocID="{88CA2DCA-F85B-454C-80F4-07B21E87EDDA}" presName="hierChild3" presStyleCnt="0"/>
      <dgm:spPr/>
    </dgm:pt>
    <dgm:pt modelId="{9EACE16C-670F-F341-9191-1EA894FF0304}" type="pres">
      <dgm:prSet presAssocID="{31BBA598-C839-1446-A80C-C3E3397B5A96}" presName="bgShapesFlow" presStyleCnt="0"/>
      <dgm:spPr/>
    </dgm:pt>
    <dgm:pt modelId="{9CB8F73B-1DC1-5742-B820-AC742E7EA540}" type="pres">
      <dgm:prSet presAssocID="{F74CF3DE-36C2-D440-94FD-33A61C38385C}" presName="rectComp" presStyleCnt="0"/>
      <dgm:spPr/>
    </dgm:pt>
    <dgm:pt modelId="{EC8F4C2C-C352-1048-B537-76CBEEFED463}" type="pres">
      <dgm:prSet presAssocID="{F74CF3DE-36C2-D440-94FD-33A61C38385C}" presName="bgRect" presStyleLbl="bgShp" presStyleIdx="0" presStyleCnt="5"/>
      <dgm:spPr/>
      <dgm:t>
        <a:bodyPr/>
        <a:lstStyle/>
        <a:p>
          <a:endParaRPr lang="ru-RU"/>
        </a:p>
      </dgm:t>
    </dgm:pt>
    <dgm:pt modelId="{70F441B0-0A05-D94A-8BD9-74E36A4DB899}" type="pres">
      <dgm:prSet presAssocID="{F74CF3DE-36C2-D440-94FD-33A61C38385C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E8C43-E625-B54E-9640-72006A9B15B2}" type="pres">
      <dgm:prSet presAssocID="{F74CF3DE-36C2-D440-94FD-33A61C38385C}" presName="spComp" presStyleCnt="0"/>
      <dgm:spPr/>
    </dgm:pt>
    <dgm:pt modelId="{ECEA02A0-8E74-5E43-A545-FA08CF77AE38}" type="pres">
      <dgm:prSet presAssocID="{F74CF3DE-36C2-D440-94FD-33A61C38385C}" presName="vSp" presStyleCnt="0"/>
      <dgm:spPr/>
    </dgm:pt>
    <dgm:pt modelId="{B35A8CAC-FA27-2047-B3D7-8B530F105A41}" type="pres">
      <dgm:prSet presAssocID="{5F3B8877-142F-3147-B868-2AEC327096AE}" presName="rectComp" presStyleCnt="0"/>
      <dgm:spPr/>
    </dgm:pt>
    <dgm:pt modelId="{296B37EC-EAB1-D545-A2CA-DEA524ECEE06}" type="pres">
      <dgm:prSet presAssocID="{5F3B8877-142F-3147-B868-2AEC327096AE}" presName="bgRect" presStyleLbl="bgShp" presStyleIdx="1" presStyleCnt="5"/>
      <dgm:spPr/>
      <dgm:t>
        <a:bodyPr/>
        <a:lstStyle/>
        <a:p>
          <a:endParaRPr lang="ru-RU"/>
        </a:p>
      </dgm:t>
    </dgm:pt>
    <dgm:pt modelId="{F6B4FE52-8E2B-C945-B2C9-C7AD71DCDC1E}" type="pres">
      <dgm:prSet presAssocID="{5F3B8877-142F-3147-B868-2AEC327096AE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A7F9E-2332-314C-A803-1DE9AF775BFB}" type="pres">
      <dgm:prSet presAssocID="{5F3B8877-142F-3147-B868-2AEC327096AE}" presName="spComp" presStyleCnt="0"/>
      <dgm:spPr/>
    </dgm:pt>
    <dgm:pt modelId="{074C0EC9-0D26-2D40-AD95-1907D475A321}" type="pres">
      <dgm:prSet presAssocID="{5F3B8877-142F-3147-B868-2AEC327096AE}" presName="vSp" presStyleCnt="0"/>
      <dgm:spPr/>
    </dgm:pt>
    <dgm:pt modelId="{9C1BEAE2-1B09-AE4E-98F0-2612C0773B04}" type="pres">
      <dgm:prSet presAssocID="{9A112D73-F5EC-E042-A718-EECB5AF54A00}" presName="rectComp" presStyleCnt="0"/>
      <dgm:spPr/>
    </dgm:pt>
    <dgm:pt modelId="{0D97EDB2-543D-854B-801E-59111BB8D11D}" type="pres">
      <dgm:prSet presAssocID="{9A112D73-F5EC-E042-A718-EECB5AF54A00}" presName="bgRect" presStyleLbl="bgShp" presStyleIdx="2" presStyleCnt="5"/>
      <dgm:spPr/>
      <dgm:t>
        <a:bodyPr/>
        <a:lstStyle/>
        <a:p>
          <a:endParaRPr lang="ru-RU"/>
        </a:p>
      </dgm:t>
    </dgm:pt>
    <dgm:pt modelId="{1D41CF6C-2F2C-E046-A93F-E1B300FEC007}" type="pres">
      <dgm:prSet presAssocID="{9A112D73-F5EC-E042-A718-EECB5AF54A00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7C583-B0B4-6B4F-802C-D4517A8FAA41}" type="pres">
      <dgm:prSet presAssocID="{9A112D73-F5EC-E042-A718-EECB5AF54A00}" presName="spComp" presStyleCnt="0"/>
      <dgm:spPr/>
    </dgm:pt>
    <dgm:pt modelId="{30E6276D-B63F-BE44-AE0F-F4423D3FDC78}" type="pres">
      <dgm:prSet presAssocID="{9A112D73-F5EC-E042-A718-EECB5AF54A00}" presName="vSp" presStyleCnt="0"/>
      <dgm:spPr/>
    </dgm:pt>
    <dgm:pt modelId="{DC30BFD9-D1C0-AD4E-AF75-23E652015392}" type="pres">
      <dgm:prSet presAssocID="{8CF771CE-921B-7E40-84D0-41FC0A7587A7}" presName="rectComp" presStyleCnt="0"/>
      <dgm:spPr/>
    </dgm:pt>
    <dgm:pt modelId="{C1EE955D-0142-514A-AAF2-B3E45C982D67}" type="pres">
      <dgm:prSet presAssocID="{8CF771CE-921B-7E40-84D0-41FC0A7587A7}" presName="bgRect" presStyleLbl="bgShp" presStyleIdx="3" presStyleCnt="5"/>
      <dgm:spPr/>
      <dgm:t>
        <a:bodyPr/>
        <a:lstStyle/>
        <a:p>
          <a:endParaRPr lang="ru-RU"/>
        </a:p>
      </dgm:t>
    </dgm:pt>
    <dgm:pt modelId="{B45F18BD-0229-C849-B0C4-AEAAE8B5C758}" type="pres">
      <dgm:prSet presAssocID="{8CF771CE-921B-7E40-84D0-41FC0A7587A7}" presName="bgRectTx" presStyleLbl="bgShp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97D12-3634-2742-B265-0A81C3146DC9}" type="pres">
      <dgm:prSet presAssocID="{8CF771CE-921B-7E40-84D0-41FC0A7587A7}" presName="spComp" presStyleCnt="0"/>
      <dgm:spPr/>
    </dgm:pt>
    <dgm:pt modelId="{F4C9E4DF-E744-4947-9267-10009C389371}" type="pres">
      <dgm:prSet presAssocID="{8CF771CE-921B-7E40-84D0-41FC0A7587A7}" presName="vSp" presStyleCnt="0"/>
      <dgm:spPr/>
    </dgm:pt>
    <dgm:pt modelId="{647C8E95-AD89-0149-85A6-F00276D6ECDA}" type="pres">
      <dgm:prSet presAssocID="{D00FF30B-4D57-2A49-862E-F6401A14F7F9}" presName="rectComp" presStyleCnt="0"/>
      <dgm:spPr/>
    </dgm:pt>
    <dgm:pt modelId="{F54D9906-B56B-434C-9505-7D9D5E71DF8A}" type="pres">
      <dgm:prSet presAssocID="{D00FF30B-4D57-2A49-862E-F6401A14F7F9}" presName="bgRect" presStyleLbl="bgShp" presStyleIdx="4" presStyleCnt="5"/>
      <dgm:spPr/>
      <dgm:t>
        <a:bodyPr/>
        <a:lstStyle/>
        <a:p>
          <a:endParaRPr lang="ru-RU"/>
        </a:p>
      </dgm:t>
    </dgm:pt>
    <dgm:pt modelId="{C75E0F3E-6C9A-AD4C-A29F-F152B1F80598}" type="pres">
      <dgm:prSet presAssocID="{D00FF30B-4D57-2A49-862E-F6401A14F7F9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478C5B-E366-0148-A58B-0F68D3D05677}" type="presOf" srcId="{B137726C-FE05-C546-A897-0B0A5FB37EC2}" destId="{5BFD2DBE-DE33-1143-A86A-8593EF988A3D}" srcOrd="0" destOrd="0" presId="urn:microsoft.com/office/officeart/2005/8/layout/hierarchy6"/>
    <dgm:cxn modelId="{1E527710-BAD6-5641-B567-3C15E1DF89A5}" srcId="{31BBA598-C839-1446-A80C-C3E3397B5A96}" destId="{9A112D73-F5EC-E042-A718-EECB5AF54A00}" srcOrd="3" destOrd="0" parTransId="{250F824A-CE97-DD49-A461-1325B3689235}" sibTransId="{86E97451-A6CA-5B4B-B358-9FC76136DF98}"/>
    <dgm:cxn modelId="{58324DFB-A9FA-E943-9B01-F9019BE5168A}" srcId="{35998AED-2C68-CA4D-8272-A75E181F0B3D}" destId="{88CA2DCA-F85B-454C-80F4-07B21E87EDDA}" srcOrd="2" destOrd="0" parTransId="{A076FEAB-2971-C44B-BE5B-334B52E53154}" sibTransId="{9D91AECA-3D48-0B49-BD68-F846CA1354A6}"/>
    <dgm:cxn modelId="{474FA5B6-C642-A640-A412-FFBD5F3F5735}" type="presOf" srcId="{79A8E3C3-18DA-EC49-A176-F268B33744B7}" destId="{1A26D016-74B2-3342-A6B0-8542A364AEE1}" srcOrd="0" destOrd="0" presId="urn:microsoft.com/office/officeart/2005/8/layout/hierarchy6"/>
    <dgm:cxn modelId="{7C44B857-0D67-5240-BD4B-296B09CCA3FD}" srcId="{ED4F38C3-6D28-6A4B-AD63-55CEF5AD7316}" destId="{FDBBBE5A-D827-F04F-A4A5-390369E17B3A}" srcOrd="1" destOrd="0" parTransId="{028A2534-9769-9D43-BAE5-782FD0B28A4A}" sibTransId="{F800D7B4-3A51-954B-8932-3495B5750176}"/>
    <dgm:cxn modelId="{072EC390-4E60-4547-88A2-292F976BED30}" type="presOf" srcId="{5F3B8877-142F-3147-B868-2AEC327096AE}" destId="{F6B4FE52-8E2B-C945-B2C9-C7AD71DCDC1E}" srcOrd="1" destOrd="0" presId="urn:microsoft.com/office/officeart/2005/8/layout/hierarchy6"/>
    <dgm:cxn modelId="{ED7E6E1D-E1DF-D042-80E4-4D49E6DAF297}" srcId="{31BBA598-C839-1446-A80C-C3E3397B5A96}" destId="{F74CF3DE-36C2-D440-94FD-33A61C38385C}" srcOrd="1" destOrd="0" parTransId="{417DC603-94E4-4843-8A4B-7813930EC8C5}" sibTransId="{43BFBDE3-C150-8741-A2B7-73152B294B55}"/>
    <dgm:cxn modelId="{4107ECFE-A631-1E4B-AA60-C31F8B1AE00B}" type="presOf" srcId="{9A112D73-F5EC-E042-A718-EECB5AF54A00}" destId="{0D97EDB2-543D-854B-801E-59111BB8D11D}" srcOrd="0" destOrd="0" presId="urn:microsoft.com/office/officeart/2005/8/layout/hierarchy6"/>
    <dgm:cxn modelId="{A076F12B-5308-FD48-9D70-30BE1C3C242B}" type="presOf" srcId="{9A66B02F-14EB-3C41-8960-86454065AE28}" destId="{E44F970B-CA53-9848-B80A-5B7BE95BDFC5}" srcOrd="0" destOrd="0" presId="urn:microsoft.com/office/officeart/2005/8/layout/hierarchy6"/>
    <dgm:cxn modelId="{CE95260F-58FC-9E44-B860-AB1E2CA2A94D}" srcId="{31BBA598-C839-1446-A80C-C3E3397B5A96}" destId="{5F3B8877-142F-3147-B868-2AEC327096AE}" srcOrd="2" destOrd="0" parTransId="{FA6CBC75-7C9B-4A43-A9E3-BE4EB7367899}" sibTransId="{538D02F9-9681-0E41-81C3-2A568542A275}"/>
    <dgm:cxn modelId="{8B370BD4-8D17-5E49-A6BE-5A9B66D2E06B}" type="presOf" srcId="{CCD11705-1371-124C-983C-44567B3523B2}" destId="{7480E331-50E6-D644-9AF1-4840A82BEA10}" srcOrd="0" destOrd="0" presId="urn:microsoft.com/office/officeart/2005/8/layout/hierarchy6"/>
    <dgm:cxn modelId="{F72E2E83-414F-B34F-90B6-27EB5D06BCB2}" type="presOf" srcId="{D00FF30B-4D57-2A49-862E-F6401A14F7F9}" destId="{F54D9906-B56B-434C-9505-7D9D5E71DF8A}" srcOrd="0" destOrd="0" presId="urn:microsoft.com/office/officeart/2005/8/layout/hierarchy6"/>
    <dgm:cxn modelId="{1420332E-AC6E-C84E-833D-B736D9CE99D2}" type="presOf" srcId="{028A2534-9769-9D43-BAE5-782FD0B28A4A}" destId="{DFB27A67-7D88-D342-9EF1-4AD63B30D575}" srcOrd="0" destOrd="0" presId="urn:microsoft.com/office/officeart/2005/8/layout/hierarchy6"/>
    <dgm:cxn modelId="{DED3430E-0095-364C-8B84-1B5CAF197BD7}" type="presOf" srcId="{5F3B8877-142F-3147-B868-2AEC327096AE}" destId="{296B37EC-EAB1-D545-A2CA-DEA524ECEE06}" srcOrd="0" destOrd="0" presId="urn:microsoft.com/office/officeart/2005/8/layout/hierarchy6"/>
    <dgm:cxn modelId="{03B17360-1CC0-CA48-A7A9-EC65E73A6F9D}" type="presOf" srcId="{31BBA598-C839-1446-A80C-C3E3397B5A96}" destId="{40F7E94D-B61D-7B41-B9AC-3222AC9348E9}" srcOrd="0" destOrd="0" presId="urn:microsoft.com/office/officeart/2005/8/layout/hierarchy6"/>
    <dgm:cxn modelId="{469A5239-9903-6245-9C64-AEE9C47A3BC8}" type="presOf" srcId="{D00FF30B-4D57-2A49-862E-F6401A14F7F9}" destId="{C75E0F3E-6C9A-AD4C-A29F-F152B1F80598}" srcOrd="1" destOrd="0" presId="urn:microsoft.com/office/officeart/2005/8/layout/hierarchy6"/>
    <dgm:cxn modelId="{77CDDD05-9EB5-D846-BA37-D748D3977DD2}" type="presOf" srcId="{A076FEAB-2971-C44B-BE5B-334B52E53154}" destId="{17D0C684-7FA1-D14D-877D-51398743E30F}" srcOrd="0" destOrd="0" presId="urn:microsoft.com/office/officeart/2005/8/layout/hierarchy6"/>
    <dgm:cxn modelId="{2F33DFB9-D559-F048-B4BD-FC74D19A33AF}" srcId="{2E785D36-606F-4942-A1B8-7E0A300C23BC}" destId="{ED4F38C3-6D28-6A4B-AD63-55CEF5AD7316}" srcOrd="0" destOrd="0" parTransId="{C1BE3D7D-6154-8943-9D04-4D0659438C49}" sibTransId="{4DE9F910-852D-4C41-84C2-8EE065E063D2}"/>
    <dgm:cxn modelId="{B7C53E70-A34B-E34E-B35A-E2B5F7C2FBD5}" srcId="{ED4F38C3-6D28-6A4B-AD63-55CEF5AD7316}" destId="{79A8E3C3-18DA-EC49-A176-F268B33744B7}" srcOrd="0" destOrd="0" parTransId="{B137726C-FE05-C546-A897-0B0A5FB37EC2}" sibTransId="{B2DDF38D-D9D4-D249-ACEB-DB10F13ED67A}"/>
    <dgm:cxn modelId="{EE606874-F932-604D-A332-26517470F718}" srcId="{35998AED-2C68-CA4D-8272-A75E181F0B3D}" destId="{9A66B02F-14EB-3C41-8960-86454065AE28}" srcOrd="0" destOrd="0" parTransId="{EDB72EA0-31DD-894D-80D1-092A556C100C}" sibTransId="{C5E499E9-234B-5D47-8D5D-9FA1D7CBB55E}"/>
    <dgm:cxn modelId="{F1EE5663-993D-5641-B776-56D4D162C546}" type="presOf" srcId="{ED4F38C3-6D28-6A4B-AD63-55CEF5AD7316}" destId="{BE83BE12-5733-C844-AD76-AC59993C26AF}" srcOrd="0" destOrd="0" presId="urn:microsoft.com/office/officeart/2005/8/layout/hierarchy6"/>
    <dgm:cxn modelId="{EA84E3D4-0952-BC40-AA49-124F3751D58C}" type="presOf" srcId="{2E785D36-606F-4942-A1B8-7E0A300C23BC}" destId="{D9D61201-D5C2-A84A-95A2-FB4059618230}" srcOrd="0" destOrd="0" presId="urn:microsoft.com/office/officeart/2005/8/layout/hierarchy6"/>
    <dgm:cxn modelId="{89A6F451-2222-4749-ACDB-284648017118}" type="presOf" srcId="{FDBBBE5A-D827-F04F-A4A5-390369E17B3A}" destId="{69C5F069-6F96-C543-8BAF-FD46EAB967BF}" srcOrd="0" destOrd="0" presId="urn:microsoft.com/office/officeart/2005/8/layout/hierarchy6"/>
    <dgm:cxn modelId="{5BB91A75-5E41-1146-8354-5EBFAF200F79}" type="presOf" srcId="{88CA2DCA-F85B-454C-80F4-07B21E87EDDA}" destId="{F8B6C8E5-F647-3145-9D83-A24F689A0249}" srcOrd="0" destOrd="0" presId="urn:microsoft.com/office/officeart/2005/8/layout/hierarchy6"/>
    <dgm:cxn modelId="{65859640-9947-E146-A59E-E8AAC3363ACA}" type="presOf" srcId="{7A2E2328-F86C-5742-98A7-4E29687FB419}" destId="{854710A5-F32B-7F4A-8EEA-8B67998F0A43}" srcOrd="0" destOrd="0" presId="urn:microsoft.com/office/officeart/2005/8/layout/hierarchy6"/>
    <dgm:cxn modelId="{533CBA91-3FBC-A543-879D-7050030F0E29}" type="presOf" srcId="{C1BE3D7D-6154-8943-9D04-4D0659438C49}" destId="{8AE2A1B6-6786-1F43-BD6D-9CEF8476356C}" srcOrd="0" destOrd="0" presId="urn:microsoft.com/office/officeart/2005/8/layout/hierarchy6"/>
    <dgm:cxn modelId="{93D10ABA-14EC-9742-B642-99C3AEE0CD11}" srcId="{7A2E2328-F86C-5742-98A7-4E29687FB419}" destId="{35998AED-2C68-CA4D-8272-A75E181F0B3D}" srcOrd="0" destOrd="0" parTransId="{D8B61D77-E822-8B4F-9A0C-B2300513FAAE}" sibTransId="{1144B8DB-B2EB-6D40-A72C-3E1AAE2C0B75}"/>
    <dgm:cxn modelId="{77415DB7-B47B-594B-A467-4FF6CE86DA73}" type="presOf" srcId="{EDB72EA0-31DD-894D-80D1-092A556C100C}" destId="{3E8A8830-F01B-0F4F-8F94-9C40FA45AB25}" srcOrd="0" destOrd="0" presId="urn:microsoft.com/office/officeart/2005/8/layout/hierarchy6"/>
    <dgm:cxn modelId="{AFD54EB2-C4F9-A84C-9BFD-DF82458A622A}" type="presOf" srcId="{9A112D73-F5EC-E042-A718-EECB5AF54A00}" destId="{1D41CF6C-2F2C-E046-A93F-E1B300FEC007}" srcOrd="1" destOrd="0" presId="urn:microsoft.com/office/officeart/2005/8/layout/hierarchy6"/>
    <dgm:cxn modelId="{3B30C132-C474-3B4E-AE1E-F14D5A002D5A}" srcId="{31BBA598-C839-1446-A80C-C3E3397B5A96}" destId="{7A2E2328-F86C-5742-98A7-4E29687FB419}" srcOrd="0" destOrd="0" parTransId="{49D728BF-75E0-3F49-B595-EA3181E934C5}" sibTransId="{609D80D7-EA8A-9B47-B8C5-25FF1E80E032}"/>
    <dgm:cxn modelId="{B9B48C22-2DBB-DE43-92B1-E84ADC8DE7FE}" type="presOf" srcId="{F74CF3DE-36C2-D440-94FD-33A61C38385C}" destId="{70F441B0-0A05-D94A-8BD9-74E36A4DB899}" srcOrd="1" destOrd="0" presId="urn:microsoft.com/office/officeart/2005/8/layout/hierarchy6"/>
    <dgm:cxn modelId="{030F2DAF-C99F-4249-BC2F-DBC600575AFA}" type="presOf" srcId="{8CF771CE-921B-7E40-84D0-41FC0A7587A7}" destId="{C1EE955D-0142-514A-AAF2-B3E45C982D67}" srcOrd="0" destOrd="0" presId="urn:microsoft.com/office/officeart/2005/8/layout/hierarchy6"/>
    <dgm:cxn modelId="{A5F461F9-9B6E-4843-85EF-FBCE9DB5B313}" type="presOf" srcId="{F74CF3DE-36C2-D440-94FD-33A61C38385C}" destId="{EC8F4C2C-C352-1048-B537-76CBEEFED463}" srcOrd="0" destOrd="0" presId="urn:microsoft.com/office/officeart/2005/8/layout/hierarchy6"/>
    <dgm:cxn modelId="{24F450E1-F5FF-EF4E-93FC-2A21CBC4CA23}" type="presOf" srcId="{D8B61D77-E822-8B4F-9A0C-B2300513FAAE}" destId="{1463AABA-5016-4B40-9699-9D5CABE9DA03}" srcOrd="0" destOrd="0" presId="urn:microsoft.com/office/officeart/2005/8/layout/hierarchy6"/>
    <dgm:cxn modelId="{CB3890B6-7873-5F45-8413-182218FFDFB2}" srcId="{31BBA598-C839-1446-A80C-C3E3397B5A96}" destId="{D00FF30B-4D57-2A49-862E-F6401A14F7F9}" srcOrd="5" destOrd="0" parTransId="{820348BB-A537-014F-A9FF-EB3031656704}" sibTransId="{A8FAA4C7-2362-4A40-9B69-EB9A5F336D24}"/>
    <dgm:cxn modelId="{94FC62E4-167E-644C-9324-727B48565412}" type="presOf" srcId="{35998AED-2C68-CA4D-8272-A75E181F0B3D}" destId="{30558586-46DC-7646-A7E3-47FB8F984844}" srcOrd="0" destOrd="0" presId="urn:microsoft.com/office/officeart/2005/8/layout/hierarchy6"/>
    <dgm:cxn modelId="{E754217D-FFDE-D243-8589-45439E4D1D3C}" srcId="{31BBA598-C839-1446-A80C-C3E3397B5A96}" destId="{8CF771CE-921B-7E40-84D0-41FC0A7587A7}" srcOrd="4" destOrd="0" parTransId="{3B672787-2CE6-3749-B43D-5C7AC79B508F}" sibTransId="{75B52DBA-1BDD-E34C-B272-0BA1AC39DE52}"/>
    <dgm:cxn modelId="{806998AD-428A-9E40-AE74-B39F39719472}" srcId="{35998AED-2C68-CA4D-8272-A75E181F0B3D}" destId="{2E785D36-606F-4942-A1B8-7E0A300C23BC}" srcOrd="1" destOrd="0" parTransId="{CCD11705-1371-124C-983C-44567B3523B2}" sibTransId="{0E3EE5D6-218F-174D-9C1E-720221DBC96B}"/>
    <dgm:cxn modelId="{D1C7BC37-2D4A-F243-BFD3-84AA0DD22CC5}" type="presOf" srcId="{8CF771CE-921B-7E40-84D0-41FC0A7587A7}" destId="{B45F18BD-0229-C849-B0C4-AEAAE8B5C758}" srcOrd="1" destOrd="0" presId="urn:microsoft.com/office/officeart/2005/8/layout/hierarchy6"/>
    <dgm:cxn modelId="{4C8E5944-C975-A74F-98E0-67CEDFB861AA}" type="presParOf" srcId="{40F7E94D-B61D-7B41-B9AC-3222AC9348E9}" destId="{295671F2-E498-9E4F-B60A-92D21119D639}" srcOrd="0" destOrd="0" presId="urn:microsoft.com/office/officeart/2005/8/layout/hierarchy6"/>
    <dgm:cxn modelId="{26AE5E2F-13FC-4E4C-BC87-1C4C8F369890}" type="presParOf" srcId="{295671F2-E498-9E4F-B60A-92D21119D639}" destId="{B2B4C3C5-4813-3043-9A6D-0A87FED722F3}" srcOrd="0" destOrd="0" presId="urn:microsoft.com/office/officeart/2005/8/layout/hierarchy6"/>
    <dgm:cxn modelId="{26CCD91E-7F7F-464B-A207-6362F0EDC935}" type="presParOf" srcId="{295671F2-E498-9E4F-B60A-92D21119D639}" destId="{02CEA7F2-8423-314C-BBF9-0F7C90603080}" srcOrd="1" destOrd="0" presId="urn:microsoft.com/office/officeart/2005/8/layout/hierarchy6"/>
    <dgm:cxn modelId="{32DC2D77-19A5-6E43-9C5F-C626CB6987B5}" type="presParOf" srcId="{02CEA7F2-8423-314C-BBF9-0F7C90603080}" destId="{E6891D4B-FF59-E049-BF87-50C863679276}" srcOrd="0" destOrd="0" presId="urn:microsoft.com/office/officeart/2005/8/layout/hierarchy6"/>
    <dgm:cxn modelId="{FDA6FE0E-11E0-2248-9C09-D338FCB5820C}" type="presParOf" srcId="{E6891D4B-FF59-E049-BF87-50C863679276}" destId="{854710A5-F32B-7F4A-8EEA-8B67998F0A43}" srcOrd="0" destOrd="0" presId="urn:microsoft.com/office/officeart/2005/8/layout/hierarchy6"/>
    <dgm:cxn modelId="{1051C934-E5FE-024B-A7A3-EE05869FE7A0}" type="presParOf" srcId="{E6891D4B-FF59-E049-BF87-50C863679276}" destId="{FB6CAB21-B7CF-0C40-A267-9AFA77FAE142}" srcOrd="1" destOrd="0" presId="urn:microsoft.com/office/officeart/2005/8/layout/hierarchy6"/>
    <dgm:cxn modelId="{30EDC7A7-2C9F-974F-87A7-0D3D0F593289}" type="presParOf" srcId="{FB6CAB21-B7CF-0C40-A267-9AFA77FAE142}" destId="{1463AABA-5016-4B40-9699-9D5CABE9DA03}" srcOrd="0" destOrd="0" presId="urn:microsoft.com/office/officeart/2005/8/layout/hierarchy6"/>
    <dgm:cxn modelId="{6498D72F-4663-0A4F-A61C-64EFF1ABF247}" type="presParOf" srcId="{FB6CAB21-B7CF-0C40-A267-9AFA77FAE142}" destId="{39A57868-1C4A-4941-BEC5-766BD0863328}" srcOrd="1" destOrd="0" presId="urn:microsoft.com/office/officeart/2005/8/layout/hierarchy6"/>
    <dgm:cxn modelId="{7C6706AF-5BC9-4348-BA17-FEC49F1DF552}" type="presParOf" srcId="{39A57868-1C4A-4941-BEC5-766BD0863328}" destId="{30558586-46DC-7646-A7E3-47FB8F984844}" srcOrd="0" destOrd="0" presId="urn:microsoft.com/office/officeart/2005/8/layout/hierarchy6"/>
    <dgm:cxn modelId="{A6FB1832-82E3-0440-9343-42DE95C9E040}" type="presParOf" srcId="{39A57868-1C4A-4941-BEC5-766BD0863328}" destId="{EB20B338-39D5-C04A-9743-3B9951E86110}" srcOrd="1" destOrd="0" presId="urn:microsoft.com/office/officeart/2005/8/layout/hierarchy6"/>
    <dgm:cxn modelId="{CC5B2440-3BEC-F546-B97F-BEBBB5A0D1FB}" type="presParOf" srcId="{EB20B338-39D5-C04A-9743-3B9951E86110}" destId="{3E8A8830-F01B-0F4F-8F94-9C40FA45AB25}" srcOrd="0" destOrd="0" presId="urn:microsoft.com/office/officeart/2005/8/layout/hierarchy6"/>
    <dgm:cxn modelId="{0EA72307-8958-F241-8C1E-E93FF30426C9}" type="presParOf" srcId="{EB20B338-39D5-C04A-9743-3B9951E86110}" destId="{8F8E7C85-980F-8E4D-A707-B18D72E66304}" srcOrd="1" destOrd="0" presId="urn:microsoft.com/office/officeart/2005/8/layout/hierarchy6"/>
    <dgm:cxn modelId="{E79FD74D-AA80-8E42-9AD6-C582C50CCEB9}" type="presParOf" srcId="{8F8E7C85-980F-8E4D-A707-B18D72E66304}" destId="{E44F970B-CA53-9848-B80A-5B7BE95BDFC5}" srcOrd="0" destOrd="0" presId="urn:microsoft.com/office/officeart/2005/8/layout/hierarchy6"/>
    <dgm:cxn modelId="{0FF5CB5B-D5F0-DA4A-A00B-27E59DC7966A}" type="presParOf" srcId="{8F8E7C85-980F-8E4D-A707-B18D72E66304}" destId="{E6D30500-8B28-2D49-B046-191C69F48D70}" srcOrd="1" destOrd="0" presId="urn:microsoft.com/office/officeart/2005/8/layout/hierarchy6"/>
    <dgm:cxn modelId="{7CA0C8D3-14D4-E044-B40C-F27211324FB6}" type="presParOf" srcId="{EB20B338-39D5-C04A-9743-3B9951E86110}" destId="{7480E331-50E6-D644-9AF1-4840A82BEA10}" srcOrd="2" destOrd="0" presId="urn:microsoft.com/office/officeart/2005/8/layout/hierarchy6"/>
    <dgm:cxn modelId="{6C87E75B-C2AA-7640-9673-C98B7BE88A96}" type="presParOf" srcId="{EB20B338-39D5-C04A-9743-3B9951E86110}" destId="{0E7FDDA8-4E83-4D42-B491-6282D364E75B}" srcOrd="3" destOrd="0" presId="urn:microsoft.com/office/officeart/2005/8/layout/hierarchy6"/>
    <dgm:cxn modelId="{E9523227-BF16-C441-A9B0-54791005F77E}" type="presParOf" srcId="{0E7FDDA8-4E83-4D42-B491-6282D364E75B}" destId="{D9D61201-D5C2-A84A-95A2-FB4059618230}" srcOrd="0" destOrd="0" presId="urn:microsoft.com/office/officeart/2005/8/layout/hierarchy6"/>
    <dgm:cxn modelId="{3531BAF1-D952-874D-B187-041A2440A565}" type="presParOf" srcId="{0E7FDDA8-4E83-4D42-B491-6282D364E75B}" destId="{30C48230-9641-924C-A002-56947C918B9D}" srcOrd="1" destOrd="0" presId="urn:microsoft.com/office/officeart/2005/8/layout/hierarchy6"/>
    <dgm:cxn modelId="{0053B779-4801-324F-A213-64704CB92D18}" type="presParOf" srcId="{30C48230-9641-924C-A002-56947C918B9D}" destId="{8AE2A1B6-6786-1F43-BD6D-9CEF8476356C}" srcOrd="0" destOrd="0" presId="urn:microsoft.com/office/officeart/2005/8/layout/hierarchy6"/>
    <dgm:cxn modelId="{0EC656E5-92F7-8F4B-85AF-B253E7EA211A}" type="presParOf" srcId="{30C48230-9641-924C-A002-56947C918B9D}" destId="{0A13FDD5-CAA7-E543-A120-95B4633FE6A6}" srcOrd="1" destOrd="0" presId="urn:microsoft.com/office/officeart/2005/8/layout/hierarchy6"/>
    <dgm:cxn modelId="{9386604A-5DB3-1B4F-9C4E-6867035E70D8}" type="presParOf" srcId="{0A13FDD5-CAA7-E543-A120-95B4633FE6A6}" destId="{BE83BE12-5733-C844-AD76-AC59993C26AF}" srcOrd="0" destOrd="0" presId="urn:microsoft.com/office/officeart/2005/8/layout/hierarchy6"/>
    <dgm:cxn modelId="{E1A348EB-23C6-B347-AAA0-F0894D555503}" type="presParOf" srcId="{0A13FDD5-CAA7-E543-A120-95B4633FE6A6}" destId="{4F82B31A-9BF6-C149-9298-951BDD1E65D2}" srcOrd="1" destOrd="0" presId="urn:microsoft.com/office/officeart/2005/8/layout/hierarchy6"/>
    <dgm:cxn modelId="{85C221E8-CD13-BD4F-91B9-F9C9F81E516A}" type="presParOf" srcId="{4F82B31A-9BF6-C149-9298-951BDD1E65D2}" destId="{5BFD2DBE-DE33-1143-A86A-8593EF988A3D}" srcOrd="0" destOrd="0" presId="urn:microsoft.com/office/officeart/2005/8/layout/hierarchy6"/>
    <dgm:cxn modelId="{64DDC947-56DD-9045-81EA-4EA9471A8928}" type="presParOf" srcId="{4F82B31A-9BF6-C149-9298-951BDD1E65D2}" destId="{1B8B5D99-21A8-4144-9BA8-4AF2CC33D047}" srcOrd="1" destOrd="0" presId="urn:microsoft.com/office/officeart/2005/8/layout/hierarchy6"/>
    <dgm:cxn modelId="{2AE80260-86E0-9146-AA2E-1C5636D866D5}" type="presParOf" srcId="{1B8B5D99-21A8-4144-9BA8-4AF2CC33D047}" destId="{1A26D016-74B2-3342-A6B0-8542A364AEE1}" srcOrd="0" destOrd="0" presId="urn:microsoft.com/office/officeart/2005/8/layout/hierarchy6"/>
    <dgm:cxn modelId="{63B5977D-1C51-3C45-A8A3-8A822248CA0A}" type="presParOf" srcId="{1B8B5D99-21A8-4144-9BA8-4AF2CC33D047}" destId="{790F2E40-7CBC-D34C-8867-B852321DAB66}" srcOrd="1" destOrd="0" presId="urn:microsoft.com/office/officeart/2005/8/layout/hierarchy6"/>
    <dgm:cxn modelId="{2F7DF495-3243-4A4C-8811-3FB29F03BA14}" type="presParOf" srcId="{4F82B31A-9BF6-C149-9298-951BDD1E65D2}" destId="{DFB27A67-7D88-D342-9EF1-4AD63B30D575}" srcOrd="2" destOrd="0" presId="urn:microsoft.com/office/officeart/2005/8/layout/hierarchy6"/>
    <dgm:cxn modelId="{D84517DB-4079-7D48-B4EC-0D22EA54836C}" type="presParOf" srcId="{4F82B31A-9BF6-C149-9298-951BDD1E65D2}" destId="{3C003094-B4CD-5E42-8D9A-5D0DDC2C61D3}" srcOrd="3" destOrd="0" presId="urn:microsoft.com/office/officeart/2005/8/layout/hierarchy6"/>
    <dgm:cxn modelId="{661DEA86-1162-1740-B306-3D32AA1613FE}" type="presParOf" srcId="{3C003094-B4CD-5E42-8D9A-5D0DDC2C61D3}" destId="{69C5F069-6F96-C543-8BAF-FD46EAB967BF}" srcOrd="0" destOrd="0" presId="urn:microsoft.com/office/officeart/2005/8/layout/hierarchy6"/>
    <dgm:cxn modelId="{7A6C1308-02B4-3A42-B987-916BE06F072D}" type="presParOf" srcId="{3C003094-B4CD-5E42-8D9A-5D0DDC2C61D3}" destId="{1B1C2916-548A-C14A-9B54-154709FE9F28}" srcOrd="1" destOrd="0" presId="urn:microsoft.com/office/officeart/2005/8/layout/hierarchy6"/>
    <dgm:cxn modelId="{71BEFAEF-84CF-674B-9758-4C378B459972}" type="presParOf" srcId="{EB20B338-39D5-C04A-9743-3B9951E86110}" destId="{17D0C684-7FA1-D14D-877D-51398743E30F}" srcOrd="4" destOrd="0" presId="urn:microsoft.com/office/officeart/2005/8/layout/hierarchy6"/>
    <dgm:cxn modelId="{E5BE61E8-6C03-854A-82D2-5B5C65469CB4}" type="presParOf" srcId="{EB20B338-39D5-C04A-9743-3B9951E86110}" destId="{470AF1EA-82AF-2D43-8815-2AC3CD238704}" srcOrd="5" destOrd="0" presId="urn:microsoft.com/office/officeart/2005/8/layout/hierarchy6"/>
    <dgm:cxn modelId="{7B9C2796-376A-AB4F-A992-8B22B33499E1}" type="presParOf" srcId="{470AF1EA-82AF-2D43-8815-2AC3CD238704}" destId="{F8B6C8E5-F647-3145-9D83-A24F689A0249}" srcOrd="0" destOrd="0" presId="urn:microsoft.com/office/officeart/2005/8/layout/hierarchy6"/>
    <dgm:cxn modelId="{23165160-7BF5-8544-8DB8-BFDD7DE1AA5B}" type="presParOf" srcId="{470AF1EA-82AF-2D43-8815-2AC3CD238704}" destId="{4993DC96-E15B-194C-8D71-ED13F7E180E3}" srcOrd="1" destOrd="0" presId="urn:microsoft.com/office/officeart/2005/8/layout/hierarchy6"/>
    <dgm:cxn modelId="{F47ECC30-4B72-974B-9D33-0EC01AF76DDB}" type="presParOf" srcId="{40F7E94D-B61D-7B41-B9AC-3222AC9348E9}" destId="{9EACE16C-670F-F341-9191-1EA894FF0304}" srcOrd="1" destOrd="0" presId="urn:microsoft.com/office/officeart/2005/8/layout/hierarchy6"/>
    <dgm:cxn modelId="{12124554-908C-9E45-9579-3CE0CB152809}" type="presParOf" srcId="{9EACE16C-670F-F341-9191-1EA894FF0304}" destId="{9CB8F73B-1DC1-5742-B820-AC742E7EA540}" srcOrd="0" destOrd="0" presId="urn:microsoft.com/office/officeart/2005/8/layout/hierarchy6"/>
    <dgm:cxn modelId="{3F95ACB6-C85E-594A-B4BF-A6D02AC2192F}" type="presParOf" srcId="{9CB8F73B-1DC1-5742-B820-AC742E7EA540}" destId="{EC8F4C2C-C352-1048-B537-76CBEEFED463}" srcOrd="0" destOrd="0" presId="urn:microsoft.com/office/officeart/2005/8/layout/hierarchy6"/>
    <dgm:cxn modelId="{307DB1E8-6620-2643-84EC-943754CA3671}" type="presParOf" srcId="{9CB8F73B-1DC1-5742-B820-AC742E7EA540}" destId="{70F441B0-0A05-D94A-8BD9-74E36A4DB899}" srcOrd="1" destOrd="0" presId="urn:microsoft.com/office/officeart/2005/8/layout/hierarchy6"/>
    <dgm:cxn modelId="{310283D9-7B8B-9A47-B684-363959FE0CFC}" type="presParOf" srcId="{9EACE16C-670F-F341-9191-1EA894FF0304}" destId="{011E8C43-E625-B54E-9640-72006A9B15B2}" srcOrd="1" destOrd="0" presId="urn:microsoft.com/office/officeart/2005/8/layout/hierarchy6"/>
    <dgm:cxn modelId="{1BD305E3-8F40-6143-B5B6-BBB69633AAE4}" type="presParOf" srcId="{011E8C43-E625-B54E-9640-72006A9B15B2}" destId="{ECEA02A0-8E74-5E43-A545-FA08CF77AE38}" srcOrd="0" destOrd="0" presId="urn:microsoft.com/office/officeart/2005/8/layout/hierarchy6"/>
    <dgm:cxn modelId="{716D9085-42BB-1A44-AF10-6D0C23A25F88}" type="presParOf" srcId="{9EACE16C-670F-F341-9191-1EA894FF0304}" destId="{B35A8CAC-FA27-2047-B3D7-8B530F105A41}" srcOrd="2" destOrd="0" presId="urn:microsoft.com/office/officeart/2005/8/layout/hierarchy6"/>
    <dgm:cxn modelId="{D3DACBED-47D6-3141-8118-28F6A0FE82CA}" type="presParOf" srcId="{B35A8CAC-FA27-2047-B3D7-8B530F105A41}" destId="{296B37EC-EAB1-D545-A2CA-DEA524ECEE06}" srcOrd="0" destOrd="0" presId="urn:microsoft.com/office/officeart/2005/8/layout/hierarchy6"/>
    <dgm:cxn modelId="{F162D4C4-B21D-404B-B042-259748F01638}" type="presParOf" srcId="{B35A8CAC-FA27-2047-B3D7-8B530F105A41}" destId="{F6B4FE52-8E2B-C945-B2C9-C7AD71DCDC1E}" srcOrd="1" destOrd="0" presId="urn:microsoft.com/office/officeart/2005/8/layout/hierarchy6"/>
    <dgm:cxn modelId="{A2354421-EC8B-1948-8723-56B4F0A1CB94}" type="presParOf" srcId="{9EACE16C-670F-F341-9191-1EA894FF0304}" destId="{A05A7F9E-2332-314C-A803-1DE9AF775BFB}" srcOrd="3" destOrd="0" presId="urn:microsoft.com/office/officeart/2005/8/layout/hierarchy6"/>
    <dgm:cxn modelId="{720D1FD7-802D-B848-9032-A92A8AEF4E17}" type="presParOf" srcId="{A05A7F9E-2332-314C-A803-1DE9AF775BFB}" destId="{074C0EC9-0D26-2D40-AD95-1907D475A321}" srcOrd="0" destOrd="0" presId="urn:microsoft.com/office/officeart/2005/8/layout/hierarchy6"/>
    <dgm:cxn modelId="{C3FDA4B7-732C-B748-B781-69A0287987E4}" type="presParOf" srcId="{9EACE16C-670F-F341-9191-1EA894FF0304}" destId="{9C1BEAE2-1B09-AE4E-98F0-2612C0773B04}" srcOrd="4" destOrd="0" presId="urn:microsoft.com/office/officeart/2005/8/layout/hierarchy6"/>
    <dgm:cxn modelId="{C88B770A-8F12-D247-BAAD-0BFB86678BF9}" type="presParOf" srcId="{9C1BEAE2-1B09-AE4E-98F0-2612C0773B04}" destId="{0D97EDB2-543D-854B-801E-59111BB8D11D}" srcOrd="0" destOrd="0" presId="urn:microsoft.com/office/officeart/2005/8/layout/hierarchy6"/>
    <dgm:cxn modelId="{C18B789E-C4A3-2041-AD0E-32089D796823}" type="presParOf" srcId="{9C1BEAE2-1B09-AE4E-98F0-2612C0773B04}" destId="{1D41CF6C-2F2C-E046-A93F-E1B300FEC007}" srcOrd="1" destOrd="0" presId="urn:microsoft.com/office/officeart/2005/8/layout/hierarchy6"/>
    <dgm:cxn modelId="{0C2CACFC-5636-1C41-A1AB-77E8F83976CE}" type="presParOf" srcId="{9EACE16C-670F-F341-9191-1EA894FF0304}" destId="{3637C583-B0B4-6B4F-802C-D4517A8FAA41}" srcOrd="5" destOrd="0" presId="urn:microsoft.com/office/officeart/2005/8/layout/hierarchy6"/>
    <dgm:cxn modelId="{C737EFB7-F74E-AD45-A2B0-B0C018C33058}" type="presParOf" srcId="{3637C583-B0B4-6B4F-802C-D4517A8FAA41}" destId="{30E6276D-B63F-BE44-AE0F-F4423D3FDC78}" srcOrd="0" destOrd="0" presId="urn:microsoft.com/office/officeart/2005/8/layout/hierarchy6"/>
    <dgm:cxn modelId="{E86EC01D-41B6-324E-84E8-9FBA82E50B52}" type="presParOf" srcId="{9EACE16C-670F-F341-9191-1EA894FF0304}" destId="{DC30BFD9-D1C0-AD4E-AF75-23E652015392}" srcOrd="6" destOrd="0" presId="urn:microsoft.com/office/officeart/2005/8/layout/hierarchy6"/>
    <dgm:cxn modelId="{8E644F98-147C-BD48-A001-3CDF965B711E}" type="presParOf" srcId="{DC30BFD9-D1C0-AD4E-AF75-23E652015392}" destId="{C1EE955D-0142-514A-AAF2-B3E45C982D67}" srcOrd="0" destOrd="0" presId="urn:microsoft.com/office/officeart/2005/8/layout/hierarchy6"/>
    <dgm:cxn modelId="{1F5BCD81-7F85-7045-9240-0307C57D3031}" type="presParOf" srcId="{DC30BFD9-D1C0-AD4E-AF75-23E652015392}" destId="{B45F18BD-0229-C849-B0C4-AEAAE8B5C758}" srcOrd="1" destOrd="0" presId="urn:microsoft.com/office/officeart/2005/8/layout/hierarchy6"/>
    <dgm:cxn modelId="{756EC4A9-8CA0-114C-87A3-B87E55211E3F}" type="presParOf" srcId="{9EACE16C-670F-F341-9191-1EA894FF0304}" destId="{EDA97D12-3634-2742-B265-0A81C3146DC9}" srcOrd="7" destOrd="0" presId="urn:microsoft.com/office/officeart/2005/8/layout/hierarchy6"/>
    <dgm:cxn modelId="{9F79348A-8AE1-2445-A9B7-DCA0F92F8BAC}" type="presParOf" srcId="{EDA97D12-3634-2742-B265-0A81C3146DC9}" destId="{F4C9E4DF-E744-4947-9267-10009C389371}" srcOrd="0" destOrd="0" presId="urn:microsoft.com/office/officeart/2005/8/layout/hierarchy6"/>
    <dgm:cxn modelId="{1A8F8873-33A1-F54C-AB95-7CD05A161810}" type="presParOf" srcId="{9EACE16C-670F-F341-9191-1EA894FF0304}" destId="{647C8E95-AD89-0149-85A6-F00276D6ECDA}" srcOrd="8" destOrd="0" presId="urn:microsoft.com/office/officeart/2005/8/layout/hierarchy6"/>
    <dgm:cxn modelId="{DFADD847-36BB-5B4A-B285-9606D3AB71BE}" type="presParOf" srcId="{647C8E95-AD89-0149-85A6-F00276D6ECDA}" destId="{F54D9906-B56B-434C-9505-7D9D5E71DF8A}" srcOrd="0" destOrd="0" presId="urn:microsoft.com/office/officeart/2005/8/layout/hierarchy6"/>
    <dgm:cxn modelId="{4A0985CF-6B13-CE46-BD3F-DE3E41C18E5F}" type="presParOf" srcId="{647C8E95-AD89-0149-85A6-F00276D6ECDA}" destId="{C75E0F3E-6C9A-AD4C-A29F-F152B1F8059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3599FE-ADCD-014C-A940-06414FEB899D}" type="doc">
      <dgm:prSet loTypeId="urn:microsoft.com/office/officeart/2005/8/layout/hierarchy2" loCatId="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982AEBA-40A5-354F-925A-D4986D53C91F}">
      <dgm:prSet phldrT="[Текст]" custT="1"/>
      <dgm:spPr>
        <a:gradFill rotWithShape="0">
          <a:gsLst>
            <a:gs pos="0">
              <a:schemeClr val="accent5">
                <a:lumMod val="25000"/>
                <a:lumOff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0503152, 0503154</a:t>
          </a:r>
          <a:endParaRPr lang="ru-RU" sz="2400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BA3B4A6D-6925-9B43-8AB4-57FA50633C6F}" type="parTrans" cxnId="{7B2926C9-C047-7844-BC89-B3E11EC36AC8}">
      <dgm:prSet custT="1"/>
      <dgm:spPr/>
      <dgm:t>
        <a:bodyPr/>
        <a:lstStyle/>
        <a:p>
          <a:endParaRPr lang="ru-RU" sz="2400">
            <a:latin typeface="Times New Roman" charset="0"/>
            <a:ea typeface="Times New Roman" charset="0"/>
            <a:cs typeface="Times New Roman" charset="0"/>
          </a:endParaRPr>
        </a:p>
      </dgm:t>
    </dgm:pt>
    <dgm:pt modelId="{74FA2AEC-8DB2-CA4E-BCF3-EAAEB1FB62F4}" type="sibTrans" cxnId="{7B2926C9-C047-7844-BC89-B3E11EC36AC8}">
      <dgm:prSet/>
      <dgm:spPr/>
      <dgm:t>
        <a:bodyPr/>
        <a:lstStyle/>
        <a:p>
          <a:endParaRPr lang="ru-RU" sz="2400">
            <a:latin typeface="Times New Roman" charset="0"/>
            <a:ea typeface="Times New Roman" charset="0"/>
            <a:cs typeface="Times New Roman" charset="0"/>
          </a:endParaRPr>
        </a:p>
      </dgm:t>
    </dgm:pt>
    <dgm:pt modelId="{980F2DD1-729F-B94D-B839-8FD4D8342E57}">
      <dgm:prSet phldrT="[Текст]" custT="1"/>
      <dgm:spPr>
        <a:gradFill rotWithShape="0">
          <a:gsLst>
            <a:gs pos="0">
              <a:schemeClr val="accent5">
                <a:lumMod val="25000"/>
                <a:lumOff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0503164 = 0503764</a:t>
          </a:r>
          <a:endParaRPr lang="ru-RU" sz="2400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B657BF9B-EA64-7E4F-94AA-6181B614DE14}" type="parTrans" cxnId="{E357ACBC-1E23-2047-92A2-39FD364ACA3E}">
      <dgm:prSet custT="1"/>
      <dgm:spPr/>
      <dgm:t>
        <a:bodyPr/>
        <a:lstStyle/>
        <a:p>
          <a:endParaRPr lang="ru-RU" sz="2400">
            <a:latin typeface="Times New Roman" charset="0"/>
            <a:ea typeface="Times New Roman" charset="0"/>
            <a:cs typeface="Times New Roman" charset="0"/>
          </a:endParaRPr>
        </a:p>
      </dgm:t>
    </dgm:pt>
    <dgm:pt modelId="{9EF0B5CE-2B48-9948-BAB8-3B31F8B8C23B}" type="sibTrans" cxnId="{E357ACBC-1E23-2047-92A2-39FD364ACA3E}">
      <dgm:prSet/>
      <dgm:spPr/>
      <dgm:t>
        <a:bodyPr/>
        <a:lstStyle/>
        <a:p>
          <a:endParaRPr lang="ru-RU" sz="2400">
            <a:latin typeface="Times New Roman" charset="0"/>
            <a:ea typeface="Times New Roman" charset="0"/>
            <a:cs typeface="Times New Roman" charset="0"/>
          </a:endParaRPr>
        </a:p>
      </dgm:t>
    </dgm:pt>
    <dgm:pt modelId="{6332EF27-DCC7-A549-8954-9BF9C4F0EBFE}">
      <dgm:prSet phldrT="[Текст]" custT="1"/>
      <dgm:spPr>
        <a:gradFill rotWithShape="0">
          <a:gsLst>
            <a:gs pos="0">
              <a:schemeClr val="accent5">
                <a:lumMod val="25000"/>
                <a:lumOff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Таблицы №1-7</a:t>
          </a:r>
          <a:endParaRPr lang="ru-RU" sz="2400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D471148-B967-A143-BB8D-39E579A96ABA}" type="parTrans" cxnId="{31A5D502-27D3-4A4E-A25C-D1BEC7FC48F2}">
      <dgm:prSet custT="1"/>
      <dgm:spPr/>
      <dgm:t>
        <a:bodyPr/>
        <a:lstStyle/>
        <a:p>
          <a:endParaRPr lang="ru-RU" sz="2400">
            <a:latin typeface="Times New Roman" charset="0"/>
            <a:ea typeface="Times New Roman" charset="0"/>
            <a:cs typeface="Times New Roman" charset="0"/>
          </a:endParaRPr>
        </a:p>
      </dgm:t>
    </dgm:pt>
    <dgm:pt modelId="{9DDFA1AA-7C09-D348-A58D-7632F7875F25}" type="sibTrans" cxnId="{31A5D502-27D3-4A4E-A25C-D1BEC7FC48F2}">
      <dgm:prSet/>
      <dgm:spPr/>
      <dgm:t>
        <a:bodyPr/>
        <a:lstStyle/>
        <a:p>
          <a:endParaRPr lang="ru-RU" sz="2400">
            <a:latin typeface="Times New Roman" charset="0"/>
            <a:ea typeface="Times New Roman" charset="0"/>
            <a:cs typeface="Times New Roman" charset="0"/>
          </a:endParaRPr>
        </a:p>
      </dgm:t>
    </dgm:pt>
    <dgm:pt modelId="{BC24AAD0-0FBC-7A44-A977-4DB79D2E8BC0}">
      <dgm:prSet phldrT="[Текст]" custT="1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Планируемые изменения</a:t>
          </a:r>
          <a:endParaRPr lang="ru-RU" sz="2400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EA7A10EF-9B79-2C49-8860-AB702594B1F6}" type="sibTrans" cxnId="{12ED73D0-02DC-6743-ABDC-1D6F0706A9CF}">
      <dgm:prSet/>
      <dgm:spPr/>
      <dgm:t>
        <a:bodyPr/>
        <a:lstStyle/>
        <a:p>
          <a:endParaRPr lang="ru-RU" sz="2400">
            <a:latin typeface="Times New Roman" charset="0"/>
            <a:ea typeface="Times New Roman" charset="0"/>
            <a:cs typeface="Times New Roman" charset="0"/>
          </a:endParaRPr>
        </a:p>
      </dgm:t>
    </dgm:pt>
    <dgm:pt modelId="{2B290BCF-32E7-994C-870C-7A9E429D2094}" type="parTrans" cxnId="{12ED73D0-02DC-6743-ABDC-1D6F0706A9CF}">
      <dgm:prSet/>
      <dgm:spPr/>
      <dgm:t>
        <a:bodyPr/>
        <a:lstStyle/>
        <a:p>
          <a:endParaRPr lang="ru-RU" sz="2400">
            <a:latin typeface="Times New Roman" charset="0"/>
            <a:ea typeface="Times New Roman" charset="0"/>
            <a:cs typeface="Times New Roman" charset="0"/>
          </a:endParaRPr>
        </a:p>
      </dgm:t>
    </dgm:pt>
    <dgm:pt modelId="{ECF3A95E-2F92-6F45-8B67-0FB74645DC07}">
      <dgm:prSet custT="1"/>
      <dgm:spPr>
        <a:gradFill rotWithShape="0">
          <a:gsLst>
            <a:gs pos="0">
              <a:schemeClr val="accent5">
                <a:lumMod val="25000"/>
                <a:lumOff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0503168, 0503768</a:t>
          </a:r>
          <a:endParaRPr lang="ru-RU" sz="2400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34E04EBF-519C-CA43-9AF9-71FD00DB40A2}" type="parTrans" cxnId="{892C245F-6D8F-B34D-A72B-320CE6D98C6C}">
      <dgm:prSet/>
      <dgm:spPr/>
      <dgm:t>
        <a:bodyPr/>
        <a:lstStyle/>
        <a:p>
          <a:endParaRPr lang="ru-RU"/>
        </a:p>
      </dgm:t>
    </dgm:pt>
    <dgm:pt modelId="{1B10F8A1-5423-1A4F-B553-F258A55C51CD}" type="sibTrans" cxnId="{892C245F-6D8F-B34D-A72B-320CE6D98C6C}">
      <dgm:prSet/>
      <dgm:spPr/>
      <dgm:t>
        <a:bodyPr/>
        <a:lstStyle/>
        <a:p>
          <a:endParaRPr lang="ru-RU"/>
        </a:p>
      </dgm:t>
    </dgm:pt>
    <dgm:pt modelId="{9E98CFF9-E9BA-2B4C-81EF-E8B32258D87D}">
      <dgm:prSet custT="1"/>
      <dgm:spPr>
        <a:gradFill rotWithShape="0">
          <a:gsLst>
            <a:gs pos="0">
              <a:schemeClr val="accent5">
                <a:lumMod val="25000"/>
                <a:lumOff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0503173, 0503773</a:t>
          </a:r>
          <a:endParaRPr lang="ru-RU" sz="2400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55EDC40B-1429-D845-95F5-2B99B7254280}" type="parTrans" cxnId="{590F0FF9-8C37-A34D-BF12-9BCFC87A7B85}">
      <dgm:prSet/>
      <dgm:spPr/>
      <dgm:t>
        <a:bodyPr/>
        <a:lstStyle/>
        <a:p>
          <a:endParaRPr lang="ru-RU"/>
        </a:p>
      </dgm:t>
    </dgm:pt>
    <dgm:pt modelId="{0764EC2B-7A23-4945-9DCA-FD8B5CA19A7B}" type="sibTrans" cxnId="{590F0FF9-8C37-A34D-BF12-9BCFC87A7B85}">
      <dgm:prSet/>
      <dgm:spPr/>
      <dgm:t>
        <a:bodyPr/>
        <a:lstStyle/>
        <a:p>
          <a:endParaRPr lang="ru-RU"/>
        </a:p>
      </dgm:t>
    </dgm:pt>
    <dgm:pt modelId="{F5E35710-A8CF-174F-ABE5-6E2551633BFA}" type="pres">
      <dgm:prSet presAssocID="{8F3599FE-ADCD-014C-A940-06414FEB89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1C7169-EDBA-964E-9DB5-CE3761241F06}" type="pres">
      <dgm:prSet presAssocID="{BC24AAD0-0FBC-7A44-A977-4DB79D2E8BC0}" presName="root1" presStyleCnt="0"/>
      <dgm:spPr/>
    </dgm:pt>
    <dgm:pt modelId="{E7C9905E-1C9D-8542-B3CE-0A54A4D34AF6}" type="pres">
      <dgm:prSet presAssocID="{BC24AAD0-0FBC-7A44-A977-4DB79D2E8BC0}" presName="LevelOneTextNode" presStyleLbl="node0" presStyleIdx="0" presStyleCnt="1" custScaleX="72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4FD69-04C1-3449-9635-6122028D6706}" type="pres">
      <dgm:prSet presAssocID="{BC24AAD0-0FBC-7A44-A977-4DB79D2E8BC0}" presName="level2hierChild" presStyleCnt="0"/>
      <dgm:spPr/>
    </dgm:pt>
    <dgm:pt modelId="{34577FAF-721D-164A-99B0-322B863395DD}" type="pres">
      <dgm:prSet presAssocID="{BA3B4A6D-6925-9B43-8AB4-57FA50633C6F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E25355F-9386-9A4B-9818-A0532EC48A2B}" type="pres">
      <dgm:prSet presAssocID="{BA3B4A6D-6925-9B43-8AB4-57FA50633C6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EE30140-9089-BD4C-A175-0B8A2C21ED90}" type="pres">
      <dgm:prSet presAssocID="{F982AEBA-40A5-354F-925A-D4986D53C91F}" presName="root2" presStyleCnt="0"/>
      <dgm:spPr/>
    </dgm:pt>
    <dgm:pt modelId="{C62FCE77-E27B-7C44-AB6B-9D51654BDAC0}" type="pres">
      <dgm:prSet presAssocID="{F982AEBA-40A5-354F-925A-D4986D53C91F}" presName="LevelTwoTextNode" presStyleLbl="node2" presStyleIdx="0" presStyleCnt="5" custScaleX="1603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862992-0B96-1349-AC9F-C375579BCCCC}" type="pres">
      <dgm:prSet presAssocID="{F982AEBA-40A5-354F-925A-D4986D53C91F}" presName="level3hierChild" presStyleCnt="0"/>
      <dgm:spPr/>
    </dgm:pt>
    <dgm:pt modelId="{1EA64DFE-351E-4949-A8E9-C4B16ECD3AFB}" type="pres">
      <dgm:prSet presAssocID="{B657BF9B-EA64-7E4F-94AA-6181B614DE14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E9FB6B34-51D9-FE4A-B270-10C3613F5A48}" type="pres">
      <dgm:prSet presAssocID="{B657BF9B-EA64-7E4F-94AA-6181B614DE1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C62984A0-31C6-DE46-9C4D-B20AACEE3B75}" type="pres">
      <dgm:prSet presAssocID="{980F2DD1-729F-B94D-B839-8FD4D8342E57}" presName="root2" presStyleCnt="0"/>
      <dgm:spPr/>
    </dgm:pt>
    <dgm:pt modelId="{395D216B-5B92-C449-BE58-3DDDD427F894}" type="pres">
      <dgm:prSet presAssocID="{980F2DD1-729F-B94D-B839-8FD4D8342E57}" presName="LevelTwoTextNode" presStyleLbl="node2" presStyleIdx="1" presStyleCnt="5" custScaleX="159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8007F-0383-9A43-ABA5-FD4161C80482}" type="pres">
      <dgm:prSet presAssocID="{980F2DD1-729F-B94D-B839-8FD4D8342E57}" presName="level3hierChild" presStyleCnt="0"/>
      <dgm:spPr/>
    </dgm:pt>
    <dgm:pt modelId="{644D4354-759F-C34B-AD70-2D510C39A459}" type="pres">
      <dgm:prSet presAssocID="{CD471148-B967-A143-BB8D-39E579A96ABA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4EC093BD-4FFB-8E4F-8C68-2201C2FA7816}" type="pres">
      <dgm:prSet presAssocID="{CD471148-B967-A143-BB8D-39E579A96ABA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6A50862-4DD0-0F4E-809F-052AABA15F65}" type="pres">
      <dgm:prSet presAssocID="{6332EF27-DCC7-A549-8954-9BF9C4F0EBFE}" presName="root2" presStyleCnt="0"/>
      <dgm:spPr/>
    </dgm:pt>
    <dgm:pt modelId="{73215B9E-7308-B849-AF46-E31825A73C04}" type="pres">
      <dgm:prSet presAssocID="{6332EF27-DCC7-A549-8954-9BF9C4F0EBFE}" presName="LevelTwoTextNode" presStyleLbl="node2" presStyleIdx="2" presStyleCnt="5" custScaleX="159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2F1808-F605-A542-9B9A-A454DAED7FBA}" type="pres">
      <dgm:prSet presAssocID="{6332EF27-DCC7-A549-8954-9BF9C4F0EBFE}" presName="level3hierChild" presStyleCnt="0"/>
      <dgm:spPr/>
    </dgm:pt>
    <dgm:pt modelId="{1287E664-3AE9-234F-93F8-DDE29DF318F5}" type="pres">
      <dgm:prSet presAssocID="{34E04EBF-519C-CA43-9AF9-71FD00DB40A2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7A6E983-38A2-7B4F-B58A-4854685AC324}" type="pres">
      <dgm:prSet presAssocID="{34E04EBF-519C-CA43-9AF9-71FD00DB40A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3276147E-5741-4643-B0A2-20295EAEF7EF}" type="pres">
      <dgm:prSet presAssocID="{ECF3A95E-2F92-6F45-8B67-0FB74645DC07}" presName="root2" presStyleCnt="0"/>
      <dgm:spPr/>
    </dgm:pt>
    <dgm:pt modelId="{3A3CD4EA-9888-684B-A993-8250A9E14EAE}" type="pres">
      <dgm:prSet presAssocID="{ECF3A95E-2F92-6F45-8B67-0FB74645DC07}" presName="LevelTwoTextNode" presStyleLbl="node2" presStyleIdx="3" presStyleCnt="5" custScaleX="158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69F407-5978-E847-A943-C06ADF43D986}" type="pres">
      <dgm:prSet presAssocID="{ECF3A95E-2F92-6F45-8B67-0FB74645DC07}" presName="level3hierChild" presStyleCnt="0"/>
      <dgm:spPr/>
    </dgm:pt>
    <dgm:pt modelId="{7B256287-9227-F842-A578-5A4FBFB7071F}" type="pres">
      <dgm:prSet presAssocID="{55EDC40B-1429-D845-95F5-2B99B7254280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496A7463-BAFE-9D44-895D-4D0C2D45515F}" type="pres">
      <dgm:prSet presAssocID="{55EDC40B-1429-D845-95F5-2B99B7254280}" presName="connTx" presStyleLbl="parChTrans1D2" presStyleIdx="4" presStyleCnt="5"/>
      <dgm:spPr/>
      <dgm:t>
        <a:bodyPr/>
        <a:lstStyle/>
        <a:p>
          <a:endParaRPr lang="ru-RU"/>
        </a:p>
      </dgm:t>
    </dgm:pt>
    <dgm:pt modelId="{B4EE5D8C-EA7A-B940-967F-3976E5E8C90F}" type="pres">
      <dgm:prSet presAssocID="{9E98CFF9-E9BA-2B4C-81EF-E8B32258D87D}" presName="root2" presStyleCnt="0"/>
      <dgm:spPr/>
    </dgm:pt>
    <dgm:pt modelId="{DD9CF809-2EA2-A546-ACD1-6DA4558303AE}" type="pres">
      <dgm:prSet presAssocID="{9E98CFF9-E9BA-2B4C-81EF-E8B32258D87D}" presName="LevelTwoTextNode" presStyleLbl="node2" presStyleIdx="4" presStyleCnt="5" custScaleX="1603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2E9802-CB86-2B47-9C73-E6CE81F0A931}" type="pres">
      <dgm:prSet presAssocID="{9E98CFF9-E9BA-2B4C-81EF-E8B32258D87D}" presName="level3hierChild" presStyleCnt="0"/>
      <dgm:spPr/>
    </dgm:pt>
  </dgm:ptLst>
  <dgm:cxnLst>
    <dgm:cxn modelId="{31A5D502-27D3-4A4E-A25C-D1BEC7FC48F2}" srcId="{BC24AAD0-0FBC-7A44-A977-4DB79D2E8BC0}" destId="{6332EF27-DCC7-A549-8954-9BF9C4F0EBFE}" srcOrd="2" destOrd="0" parTransId="{CD471148-B967-A143-BB8D-39E579A96ABA}" sibTransId="{9DDFA1AA-7C09-D348-A58D-7632F7875F25}"/>
    <dgm:cxn modelId="{7B2926C9-C047-7844-BC89-B3E11EC36AC8}" srcId="{BC24AAD0-0FBC-7A44-A977-4DB79D2E8BC0}" destId="{F982AEBA-40A5-354F-925A-D4986D53C91F}" srcOrd="0" destOrd="0" parTransId="{BA3B4A6D-6925-9B43-8AB4-57FA50633C6F}" sibTransId="{74FA2AEC-8DB2-CA4E-BCF3-EAAEB1FB62F4}"/>
    <dgm:cxn modelId="{BD6D1409-F950-6647-929E-B72A5A318D9C}" type="presOf" srcId="{B657BF9B-EA64-7E4F-94AA-6181B614DE14}" destId="{E9FB6B34-51D9-FE4A-B270-10C3613F5A48}" srcOrd="1" destOrd="0" presId="urn:microsoft.com/office/officeart/2005/8/layout/hierarchy2"/>
    <dgm:cxn modelId="{12ED73D0-02DC-6743-ABDC-1D6F0706A9CF}" srcId="{8F3599FE-ADCD-014C-A940-06414FEB899D}" destId="{BC24AAD0-0FBC-7A44-A977-4DB79D2E8BC0}" srcOrd="0" destOrd="0" parTransId="{2B290BCF-32E7-994C-870C-7A9E429D2094}" sibTransId="{EA7A10EF-9B79-2C49-8860-AB702594B1F6}"/>
    <dgm:cxn modelId="{B63C36F0-62FF-B543-874D-91C2ABEB8846}" type="presOf" srcId="{CD471148-B967-A143-BB8D-39E579A96ABA}" destId="{644D4354-759F-C34B-AD70-2D510C39A459}" srcOrd="0" destOrd="0" presId="urn:microsoft.com/office/officeart/2005/8/layout/hierarchy2"/>
    <dgm:cxn modelId="{4298D4B6-375A-2544-9B22-53BE28DB1695}" type="presOf" srcId="{55EDC40B-1429-D845-95F5-2B99B7254280}" destId="{7B256287-9227-F842-A578-5A4FBFB7071F}" srcOrd="0" destOrd="0" presId="urn:microsoft.com/office/officeart/2005/8/layout/hierarchy2"/>
    <dgm:cxn modelId="{6FA616ED-8AEC-FD41-A20D-20374EC1B64F}" type="presOf" srcId="{34E04EBF-519C-CA43-9AF9-71FD00DB40A2}" destId="{1287E664-3AE9-234F-93F8-DDE29DF318F5}" srcOrd="0" destOrd="0" presId="urn:microsoft.com/office/officeart/2005/8/layout/hierarchy2"/>
    <dgm:cxn modelId="{18163DCE-2D36-2B4C-AE0C-785CDB205494}" type="presOf" srcId="{BA3B4A6D-6925-9B43-8AB4-57FA50633C6F}" destId="{34577FAF-721D-164A-99B0-322B863395DD}" srcOrd="0" destOrd="0" presId="urn:microsoft.com/office/officeart/2005/8/layout/hierarchy2"/>
    <dgm:cxn modelId="{66462FBC-3219-7441-B8A5-F8D129D429DD}" type="presOf" srcId="{BA3B4A6D-6925-9B43-8AB4-57FA50633C6F}" destId="{AE25355F-9386-9A4B-9818-A0532EC48A2B}" srcOrd="1" destOrd="0" presId="urn:microsoft.com/office/officeart/2005/8/layout/hierarchy2"/>
    <dgm:cxn modelId="{71DF8DA3-BB49-4543-8302-E3342D90E4F7}" type="presOf" srcId="{980F2DD1-729F-B94D-B839-8FD4D8342E57}" destId="{395D216B-5B92-C449-BE58-3DDDD427F894}" srcOrd="0" destOrd="0" presId="urn:microsoft.com/office/officeart/2005/8/layout/hierarchy2"/>
    <dgm:cxn modelId="{75CB666B-EFF8-1A48-9D7D-30D4C24D1C55}" type="presOf" srcId="{CD471148-B967-A143-BB8D-39E579A96ABA}" destId="{4EC093BD-4FFB-8E4F-8C68-2201C2FA7816}" srcOrd="1" destOrd="0" presId="urn:microsoft.com/office/officeart/2005/8/layout/hierarchy2"/>
    <dgm:cxn modelId="{705DD28A-F710-C148-A68D-DC5E6E056229}" type="presOf" srcId="{ECF3A95E-2F92-6F45-8B67-0FB74645DC07}" destId="{3A3CD4EA-9888-684B-A993-8250A9E14EAE}" srcOrd="0" destOrd="0" presId="urn:microsoft.com/office/officeart/2005/8/layout/hierarchy2"/>
    <dgm:cxn modelId="{F889CC87-4858-A04A-BF09-99FBFECB6FCC}" type="presOf" srcId="{B657BF9B-EA64-7E4F-94AA-6181B614DE14}" destId="{1EA64DFE-351E-4949-A8E9-C4B16ECD3AFB}" srcOrd="0" destOrd="0" presId="urn:microsoft.com/office/officeart/2005/8/layout/hierarchy2"/>
    <dgm:cxn modelId="{84D471BB-711F-AE4C-AAF5-539B0D5786CC}" type="presOf" srcId="{F982AEBA-40A5-354F-925A-D4986D53C91F}" destId="{C62FCE77-E27B-7C44-AB6B-9D51654BDAC0}" srcOrd="0" destOrd="0" presId="urn:microsoft.com/office/officeart/2005/8/layout/hierarchy2"/>
    <dgm:cxn modelId="{229E82C0-A2D8-694A-860F-2259F6E93745}" type="presOf" srcId="{BC24AAD0-0FBC-7A44-A977-4DB79D2E8BC0}" destId="{E7C9905E-1C9D-8542-B3CE-0A54A4D34AF6}" srcOrd="0" destOrd="0" presId="urn:microsoft.com/office/officeart/2005/8/layout/hierarchy2"/>
    <dgm:cxn modelId="{892C245F-6D8F-B34D-A72B-320CE6D98C6C}" srcId="{BC24AAD0-0FBC-7A44-A977-4DB79D2E8BC0}" destId="{ECF3A95E-2F92-6F45-8B67-0FB74645DC07}" srcOrd="3" destOrd="0" parTransId="{34E04EBF-519C-CA43-9AF9-71FD00DB40A2}" sibTransId="{1B10F8A1-5423-1A4F-B553-F258A55C51CD}"/>
    <dgm:cxn modelId="{E357ACBC-1E23-2047-92A2-39FD364ACA3E}" srcId="{BC24AAD0-0FBC-7A44-A977-4DB79D2E8BC0}" destId="{980F2DD1-729F-B94D-B839-8FD4D8342E57}" srcOrd="1" destOrd="0" parTransId="{B657BF9B-EA64-7E4F-94AA-6181B614DE14}" sibTransId="{9EF0B5CE-2B48-9948-BAB8-3B31F8B8C23B}"/>
    <dgm:cxn modelId="{590F0FF9-8C37-A34D-BF12-9BCFC87A7B85}" srcId="{BC24AAD0-0FBC-7A44-A977-4DB79D2E8BC0}" destId="{9E98CFF9-E9BA-2B4C-81EF-E8B32258D87D}" srcOrd="4" destOrd="0" parTransId="{55EDC40B-1429-D845-95F5-2B99B7254280}" sibTransId="{0764EC2B-7A23-4945-9DCA-FD8B5CA19A7B}"/>
    <dgm:cxn modelId="{AD9CFB47-75B9-FA4B-B3FD-E9C020EC07A7}" type="presOf" srcId="{6332EF27-DCC7-A549-8954-9BF9C4F0EBFE}" destId="{73215B9E-7308-B849-AF46-E31825A73C04}" srcOrd="0" destOrd="0" presId="urn:microsoft.com/office/officeart/2005/8/layout/hierarchy2"/>
    <dgm:cxn modelId="{E294FA2F-0582-FC42-A844-34C0FBC8338A}" type="presOf" srcId="{8F3599FE-ADCD-014C-A940-06414FEB899D}" destId="{F5E35710-A8CF-174F-ABE5-6E2551633BFA}" srcOrd="0" destOrd="0" presId="urn:microsoft.com/office/officeart/2005/8/layout/hierarchy2"/>
    <dgm:cxn modelId="{DA0EAF15-349F-F540-837E-D910D1AD11C3}" type="presOf" srcId="{55EDC40B-1429-D845-95F5-2B99B7254280}" destId="{496A7463-BAFE-9D44-895D-4D0C2D45515F}" srcOrd="1" destOrd="0" presId="urn:microsoft.com/office/officeart/2005/8/layout/hierarchy2"/>
    <dgm:cxn modelId="{54EBAB85-3B7A-9C42-895A-5BAE07BDE01A}" type="presOf" srcId="{34E04EBF-519C-CA43-9AF9-71FD00DB40A2}" destId="{17A6E983-38A2-7B4F-B58A-4854685AC324}" srcOrd="1" destOrd="0" presId="urn:microsoft.com/office/officeart/2005/8/layout/hierarchy2"/>
    <dgm:cxn modelId="{37262D9C-95DF-7F40-93FA-BC0892AA635B}" type="presOf" srcId="{9E98CFF9-E9BA-2B4C-81EF-E8B32258D87D}" destId="{DD9CF809-2EA2-A546-ACD1-6DA4558303AE}" srcOrd="0" destOrd="0" presId="urn:microsoft.com/office/officeart/2005/8/layout/hierarchy2"/>
    <dgm:cxn modelId="{888B838F-875F-A240-9857-B5E025BF8099}" type="presParOf" srcId="{F5E35710-A8CF-174F-ABE5-6E2551633BFA}" destId="{061C7169-EDBA-964E-9DB5-CE3761241F06}" srcOrd="0" destOrd="0" presId="urn:microsoft.com/office/officeart/2005/8/layout/hierarchy2"/>
    <dgm:cxn modelId="{FCA13889-3C0E-9344-813D-46ABF9944F0C}" type="presParOf" srcId="{061C7169-EDBA-964E-9DB5-CE3761241F06}" destId="{E7C9905E-1C9D-8542-B3CE-0A54A4D34AF6}" srcOrd="0" destOrd="0" presId="urn:microsoft.com/office/officeart/2005/8/layout/hierarchy2"/>
    <dgm:cxn modelId="{C47E6EB6-18F0-894E-9D5A-1F7ABA5330C9}" type="presParOf" srcId="{061C7169-EDBA-964E-9DB5-CE3761241F06}" destId="{58C4FD69-04C1-3449-9635-6122028D6706}" srcOrd="1" destOrd="0" presId="urn:microsoft.com/office/officeart/2005/8/layout/hierarchy2"/>
    <dgm:cxn modelId="{92BEAD55-BA38-EF4C-955F-137C3309F474}" type="presParOf" srcId="{58C4FD69-04C1-3449-9635-6122028D6706}" destId="{34577FAF-721D-164A-99B0-322B863395DD}" srcOrd="0" destOrd="0" presId="urn:microsoft.com/office/officeart/2005/8/layout/hierarchy2"/>
    <dgm:cxn modelId="{2354EBC6-E8B7-CD44-B2AF-0802110077E8}" type="presParOf" srcId="{34577FAF-721D-164A-99B0-322B863395DD}" destId="{AE25355F-9386-9A4B-9818-A0532EC48A2B}" srcOrd="0" destOrd="0" presId="urn:microsoft.com/office/officeart/2005/8/layout/hierarchy2"/>
    <dgm:cxn modelId="{169EDBD2-EB22-8841-884E-DFB757074F29}" type="presParOf" srcId="{58C4FD69-04C1-3449-9635-6122028D6706}" destId="{6EE30140-9089-BD4C-A175-0B8A2C21ED90}" srcOrd="1" destOrd="0" presId="urn:microsoft.com/office/officeart/2005/8/layout/hierarchy2"/>
    <dgm:cxn modelId="{417EEBD8-4C59-6146-B0BC-431B56854C08}" type="presParOf" srcId="{6EE30140-9089-BD4C-A175-0B8A2C21ED90}" destId="{C62FCE77-E27B-7C44-AB6B-9D51654BDAC0}" srcOrd="0" destOrd="0" presId="urn:microsoft.com/office/officeart/2005/8/layout/hierarchy2"/>
    <dgm:cxn modelId="{1816EC32-521E-554A-9274-2E40DF6097AE}" type="presParOf" srcId="{6EE30140-9089-BD4C-A175-0B8A2C21ED90}" destId="{89862992-0B96-1349-AC9F-C375579BCCCC}" srcOrd="1" destOrd="0" presId="urn:microsoft.com/office/officeart/2005/8/layout/hierarchy2"/>
    <dgm:cxn modelId="{39D50C07-29FE-384D-88A2-D1E1D2B966D8}" type="presParOf" srcId="{58C4FD69-04C1-3449-9635-6122028D6706}" destId="{1EA64DFE-351E-4949-A8E9-C4B16ECD3AFB}" srcOrd="2" destOrd="0" presId="urn:microsoft.com/office/officeart/2005/8/layout/hierarchy2"/>
    <dgm:cxn modelId="{42EF54F2-B0A0-7848-BC88-66DBBE69A442}" type="presParOf" srcId="{1EA64DFE-351E-4949-A8E9-C4B16ECD3AFB}" destId="{E9FB6B34-51D9-FE4A-B270-10C3613F5A48}" srcOrd="0" destOrd="0" presId="urn:microsoft.com/office/officeart/2005/8/layout/hierarchy2"/>
    <dgm:cxn modelId="{1F7FE78B-E5DD-F243-837E-46CCF0F9472F}" type="presParOf" srcId="{58C4FD69-04C1-3449-9635-6122028D6706}" destId="{C62984A0-31C6-DE46-9C4D-B20AACEE3B75}" srcOrd="3" destOrd="0" presId="urn:microsoft.com/office/officeart/2005/8/layout/hierarchy2"/>
    <dgm:cxn modelId="{FC55B364-3DC2-FE49-8640-196D09EAC4C6}" type="presParOf" srcId="{C62984A0-31C6-DE46-9C4D-B20AACEE3B75}" destId="{395D216B-5B92-C449-BE58-3DDDD427F894}" srcOrd="0" destOrd="0" presId="urn:microsoft.com/office/officeart/2005/8/layout/hierarchy2"/>
    <dgm:cxn modelId="{429D579F-2E10-0F45-ACDA-5B8EC6A274AC}" type="presParOf" srcId="{C62984A0-31C6-DE46-9C4D-B20AACEE3B75}" destId="{4988007F-0383-9A43-ABA5-FD4161C80482}" srcOrd="1" destOrd="0" presId="urn:microsoft.com/office/officeart/2005/8/layout/hierarchy2"/>
    <dgm:cxn modelId="{78F2C3C3-7EB7-BD41-8C1D-0A4ACB83D2DE}" type="presParOf" srcId="{58C4FD69-04C1-3449-9635-6122028D6706}" destId="{644D4354-759F-C34B-AD70-2D510C39A459}" srcOrd="4" destOrd="0" presId="urn:microsoft.com/office/officeart/2005/8/layout/hierarchy2"/>
    <dgm:cxn modelId="{68C2D9E5-D5E4-9E4C-A5FD-92A4C0BB63B6}" type="presParOf" srcId="{644D4354-759F-C34B-AD70-2D510C39A459}" destId="{4EC093BD-4FFB-8E4F-8C68-2201C2FA7816}" srcOrd="0" destOrd="0" presId="urn:microsoft.com/office/officeart/2005/8/layout/hierarchy2"/>
    <dgm:cxn modelId="{539BDD59-2A52-7342-8905-7B9D6A340704}" type="presParOf" srcId="{58C4FD69-04C1-3449-9635-6122028D6706}" destId="{C6A50862-4DD0-0F4E-809F-052AABA15F65}" srcOrd="5" destOrd="0" presId="urn:microsoft.com/office/officeart/2005/8/layout/hierarchy2"/>
    <dgm:cxn modelId="{7940D155-DBB8-B148-8049-7F85DCE2C2EA}" type="presParOf" srcId="{C6A50862-4DD0-0F4E-809F-052AABA15F65}" destId="{73215B9E-7308-B849-AF46-E31825A73C04}" srcOrd="0" destOrd="0" presId="urn:microsoft.com/office/officeart/2005/8/layout/hierarchy2"/>
    <dgm:cxn modelId="{15820499-7685-5E40-A2C0-99269A901BFF}" type="presParOf" srcId="{C6A50862-4DD0-0F4E-809F-052AABA15F65}" destId="{4E2F1808-F605-A542-9B9A-A454DAED7FBA}" srcOrd="1" destOrd="0" presId="urn:microsoft.com/office/officeart/2005/8/layout/hierarchy2"/>
    <dgm:cxn modelId="{0AFF472B-719D-0149-AA14-F05AFE796F6B}" type="presParOf" srcId="{58C4FD69-04C1-3449-9635-6122028D6706}" destId="{1287E664-3AE9-234F-93F8-DDE29DF318F5}" srcOrd="6" destOrd="0" presId="urn:microsoft.com/office/officeart/2005/8/layout/hierarchy2"/>
    <dgm:cxn modelId="{635FD3F1-7749-E64E-B494-24930147F113}" type="presParOf" srcId="{1287E664-3AE9-234F-93F8-DDE29DF318F5}" destId="{17A6E983-38A2-7B4F-B58A-4854685AC324}" srcOrd="0" destOrd="0" presId="urn:microsoft.com/office/officeart/2005/8/layout/hierarchy2"/>
    <dgm:cxn modelId="{1DD15310-3D65-E042-8AA8-77684AB22A07}" type="presParOf" srcId="{58C4FD69-04C1-3449-9635-6122028D6706}" destId="{3276147E-5741-4643-B0A2-20295EAEF7EF}" srcOrd="7" destOrd="0" presId="urn:microsoft.com/office/officeart/2005/8/layout/hierarchy2"/>
    <dgm:cxn modelId="{10B44F63-F74F-1A4A-AD04-45150F0D9D3F}" type="presParOf" srcId="{3276147E-5741-4643-B0A2-20295EAEF7EF}" destId="{3A3CD4EA-9888-684B-A993-8250A9E14EAE}" srcOrd="0" destOrd="0" presId="urn:microsoft.com/office/officeart/2005/8/layout/hierarchy2"/>
    <dgm:cxn modelId="{CC21A338-BCB2-E647-8806-681FA86D1A88}" type="presParOf" srcId="{3276147E-5741-4643-B0A2-20295EAEF7EF}" destId="{1869F407-5978-E847-A943-C06ADF43D986}" srcOrd="1" destOrd="0" presId="urn:microsoft.com/office/officeart/2005/8/layout/hierarchy2"/>
    <dgm:cxn modelId="{5BD098D0-FC5D-6542-BE09-8204A57D8C64}" type="presParOf" srcId="{58C4FD69-04C1-3449-9635-6122028D6706}" destId="{7B256287-9227-F842-A578-5A4FBFB7071F}" srcOrd="8" destOrd="0" presId="urn:microsoft.com/office/officeart/2005/8/layout/hierarchy2"/>
    <dgm:cxn modelId="{A58C41DC-BF16-DF48-B0BB-951D07DAD48B}" type="presParOf" srcId="{7B256287-9227-F842-A578-5A4FBFB7071F}" destId="{496A7463-BAFE-9D44-895D-4D0C2D45515F}" srcOrd="0" destOrd="0" presId="urn:microsoft.com/office/officeart/2005/8/layout/hierarchy2"/>
    <dgm:cxn modelId="{5801FB82-E6F7-5F47-BF06-17C00A8E5035}" type="presParOf" srcId="{58C4FD69-04C1-3449-9635-6122028D6706}" destId="{B4EE5D8C-EA7A-B940-967F-3976E5E8C90F}" srcOrd="9" destOrd="0" presId="urn:microsoft.com/office/officeart/2005/8/layout/hierarchy2"/>
    <dgm:cxn modelId="{B99FBCB4-80C8-E14C-9436-96155D5BA8BD}" type="presParOf" srcId="{B4EE5D8C-EA7A-B940-967F-3976E5E8C90F}" destId="{DD9CF809-2EA2-A546-ACD1-6DA4558303AE}" srcOrd="0" destOrd="0" presId="urn:microsoft.com/office/officeart/2005/8/layout/hierarchy2"/>
    <dgm:cxn modelId="{0094FE99-6E5C-7D48-A73D-B2E643BC1E94}" type="presParOf" srcId="{B4EE5D8C-EA7A-B940-967F-3976E5E8C90F}" destId="{B02E9802-CB86-2B47-9C73-E6CE81F0A93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2D26F-7B09-0D49-A067-70F220D0B5B3}">
      <dsp:nvSpPr>
        <dsp:cNvPr id="0" name=""/>
        <dsp:cNvSpPr/>
      </dsp:nvSpPr>
      <dsp:spPr>
        <a:xfrm>
          <a:off x="768649" y="827"/>
          <a:ext cx="3103830" cy="124153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Февраль 2019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389415" y="827"/>
        <a:ext cx="1862298" cy="1241532"/>
      </dsp:txXfrm>
    </dsp:sp>
    <dsp:sp modelId="{8A238791-0CCD-1040-B179-C492FD02C917}">
      <dsp:nvSpPr>
        <dsp:cNvPr id="0" name=""/>
        <dsp:cNvSpPr/>
      </dsp:nvSpPr>
      <dsp:spPr>
        <a:xfrm>
          <a:off x="3468982" y="106357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191н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3984218" y="106357"/>
        <a:ext cx="1545708" cy="1030471"/>
      </dsp:txXfrm>
    </dsp:sp>
    <dsp:sp modelId="{874583BF-61E3-A449-8C16-0C85BD2C5F3C}">
      <dsp:nvSpPr>
        <dsp:cNvPr id="0" name=""/>
        <dsp:cNvSpPr/>
      </dsp:nvSpPr>
      <dsp:spPr>
        <a:xfrm>
          <a:off x="5684496" y="106357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1530979"/>
            <a:satOff val="-1970"/>
            <a:lumOff val="-15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530979"/>
              <a:satOff val="-1970"/>
              <a:lumOff val="-1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33н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6199732" y="106357"/>
        <a:ext cx="1545708" cy="1030471"/>
      </dsp:txXfrm>
    </dsp:sp>
    <dsp:sp modelId="{09C87E78-7E79-B749-99B4-9D87AE993ACD}">
      <dsp:nvSpPr>
        <dsp:cNvPr id="0" name=""/>
        <dsp:cNvSpPr/>
      </dsp:nvSpPr>
      <dsp:spPr>
        <a:xfrm>
          <a:off x="768649" y="1416173"/>
          <a:ext cx="3103830" cy="1241532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Май 2019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389415" y="1416173"/>
        <a:ext cx="1862298" cy="1241532"/>
      </dsp:txXfrm>
    </dsp:sp>
    <dsp:sp modelId="{493EE531-FCD7-804E-9DCD-8F5086320687}">
      <dsp:nvSpPr>
        <dsp:cNvPr id="0" name=""/>
        <dsp:cNvSpPr/>
      </dsp:nvSpPr>
      <dsp:spPr>
        <a:xfrm>
          <a:off x="3468982" y="1521704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3061958"/>
            <a:satOff val="-3941"/>
            <a:lumOff val="-30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061958"/>
              <a:satOff val="-3941"/>
              <a:lumOff val="-3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191н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3984218" y="1521704"/>
        <a:ext cx="1545708" cy="1030471"/>
      </dsp:txXfrm>
    </dsp:sp>
    <dsp:sp modelId="{A2BCE841-8699-3444-84FF-348E9048EF6F}">
      <dsp:nvSpPr>
        <dsp:cNvPr id="0" name=""/>
        <dsp:cNvSpPr/>
      </dsp:nvSpPr>
      <dsp:spPr>
        <a:xfrm>
          <a:off x="5684496" y="1521704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4592937"/>
            <a:satOff val="-5911"/>
            <a:lumOff val="-46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592937"/>
              <a:satOff val="-5911"/>
              <a:lumOff val="-4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33н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6199732" y="1521704"/>
        <a:ext cx="1545708" cy="1030471"/>
      </dsp:txXfrm>
    </dsp:sp>
    <dsp:sp modelId="{048729F4-A465-134F-A9D3-FD72B751D752}">
      <dsp:nvSpPr>
        <dsp:cNvPr id="0" name=""/>
        <dsp:cNvSpPr/>
      </dsp:nvSpPr>
      <dsp:spPr>
        <a:xfrm>
          <a:off x="768649" y="2831520"/>
          <a:ext cx="3103830" cy="1241532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Август</a:t>
          </a:r>
          <a:r>
            <a:rPr lang="en-US" sz="2800" b="1" kern="1200" dirty="0" smtClean="0">
              <a:solidFill>
                <a:srgbClr val="002060"/>
              </a:solidFill>
            </a:rPr>
            <a:t> /</a:t>
          </a:r>
          <a:r>
            <a:rPr lang="ru-RU" sz="2800" b="1" kern="1200" dirty="0" smtClean="0">
              <a:solidFill>
                <a:srgbClr val="002060"/>
              </a:solidFill>
            </a:rPr>
            <a:t> октябрь 2019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389415" y="2831520"/>
        <a:ext cx="1862298" cy="1241532"/>
      </dsp:txXfrm>
    </dsp:sp>
    <dsp:sp modelId="{0ACE9C18-2340-D84D-8C85-BA80ED35A462}">
      <dsp:nvSpPr>
        <dsp:cNvPr id="0" name=""/>
        <dsp:cNvSpPr/>
      </dsp:nvSpPr>
      <dsp:spPr>
        <a:xfrm>
          <a:off x="3468982" y="2937051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6123917"/>
            <a:satOff val="-7882"/>
            <a:lumOff val="-61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123917"/>
              <a:satOff val="-7882"/>
              <a:lumOff val="-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191н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3984218" y="2937051"/>
        <a:ext cx="1545708" cy="1030471"/>
      </dsp:txXfrm>
    </dsp:sp>
    <dsp:sp modelId="{11D2D810-8E23-AC4E-AD4A-8480D1BBC422}">
      <dsp:nvSpPr>
        <dsp:cNvPr id="0" name=""/>
        <dsp:cNvSpPr/>
      </dsp:nvSpPr>
      <dsp:spPr>
        <a:xfrm>
          <a:off x="5684496" y="2937051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7654896"/>
            <a:satOff val="-9852"/>
            <a:lumOff val="-76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654896"/>
              <a:satOff val="-9852"/>
              <a:lumOff val="-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33н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6199732" y="2937051"/>
        <a:ext cx="1545708" cy="1030471"/>
      </dsp:txXfrm>
    </dsp:sp>
    <dsp:sp modelId="{087915F1-CC23-D249-B619-4809E451DD7B}">
      <dsp:nvSpPr>
        <dsp:cNvPr id="0" name=""/>
        <dsp:cNvSpPr/>
      </dsp:nvSpPr>
      <dsp:spPr>
        <a:xfrm>
          <a:off x="768649" y="4246867"/>
          <a:ext cx="3103830" cy="1241532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Декабрь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389415" y="4246867"/>
        <a:ext cx="1862298" cy="1241532"/>
      </dsp:txXfrm>
    </dsp:sp>
    <dsp:sp modelId="{E1A0EBAE-B755-3C43-88D9-E69EB0151B0F}">
      <dsp:nvSpPr>
        <dsp:cNvPr id="0" name=""/>
        <dsp:cNvSpPr/>
      </dsp:nvSpPr>
      <dsp:spPr>
        <a:xfrm>
          <a:off x="3468982" y="4352397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9185875"/>
            <a:satOff val="-11823"/>
            <a:lumOff val="-92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9185875"/>
              <a:satOff val="-11823"/>
              <a:lumOff val="-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191н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3984218" y="4352397"/>
        <a:ext cx="1545708" cy="1030471"/>
      </dsp:txXfrm>
    </dsp:sp>
    <dsp:sp modelId="{3EE97DC9-D7C4-E047-A7EA-7235FEFDD45E}">
      <dsp:nvSpPr>
        <dsp:cNvPr id="0" name=""/>
        <dsp:cNvSpPr/>
      </dsp:nvSpPr>
      <dsp:spPr>
        <a:xfrm>
          <a:off x="5684496" y="4352397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33н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6199732" y="4352397"/>
        <a:ext cx="1545708" cy="1030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9905E-1C9D-8542-B3CE-0A54A4D34AF6}">
      <dsp:nvSpPr>
        <dsp:cNvPr id="0" name=""/>
        <dsp:cNvSpPr/>
      </dsp:nvSpPr>
      <dsp:spPr>
        <a:xfrm>
          <a:off x="1070272" y="2551198"/>
          <a:ext cx="1611285" cy="1107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0"/>
        </a:gra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Планируемые изменения</a:t>
          </a:r>
          <a:endParaRPr lang="ru-RU" sz="24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102698" y="2583624"/>
        <a:ext cx="1546433" cy="1042256"/>
      </dsp:txXfrm>
    </dsp:sp>
    <dsp:sp modelId="{34577FAF-721D-164A-99B0-322B863395DD}">
      <dsp:nvSpPr>
        <dsp:cNvPr id="0" name=""/>
        <dsp:cNvSpPr/>
      </dsp:nvSpPr>
      <dsp:spPr>
        <a:xfrm rot="17350740">
          <a:off x="1776408" y="1815531"/>
          <a:ext cx="269598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695984" y="160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057001" y="1764178"/>
        <a:ext cx="134799" cy="134799"/>
      </dsp:txXfrm>
    </dsp:sp>
    <dsp:sp modelId="{C62FCE77-E27B-7C44-AB6B-9D51654BDAC0}">
      <dsp:nvSpPr>
        <dsp:cNvPr id="0" name=""/>
        <dsp:cNvSpPr/>
      </dsp:nvSpPr>
      <dsp:spPr>
        <a:xfrm>
          <a:off x="3567244" y="4849"/>
          <a:ext cx="3550518" cy="1107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25000"/>
                <a:lumOff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0503152, 0503154</a:t>
          </a:r>
          <a:endParaRPr lang="ru-RU" sz="24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599670" y="37275"/>
        <a:ext cx="3485666" cy="1042256"/>
      </dsp:txXfrm>
    </dsp:sp>
    <dsp:sp modelId="{1EA64DFE-351E-4949-A8E9-C4B16ECD3AFB}">
      <dsp:nvSpPr>
        <dsp:cNvPr id="0" name=""/>
        <dsp:cNvSpPr/>
      </dsp:nvSpPr>
      <dsp:spPr>
        <a:xfrm rot="18289469">
          <a:off x="2348931" y="2452118"/>
          <a:ext cx="155093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50939" y="160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085627" y="2429391"/>
        <a:ext cx="77546" cy="77546"/>
      </dsp:txXfrm>
    </dsp:sp>
    <dsp:sp modelId="{395D216B-5B92-C449-BE58-3DDDD427F894}">
      <dsp:nvSpPr>
        <dsp:cNvPr id="0" name=""/>
        <dsp:cNvSpPr/>
      </dsp:nvSpPr>
      <dsp:spPr>
        <a:xfrm>
          <a:off x="3567244" y="1278023"/>
          <a:ext cx="3522818" cy="1107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25000"/>
                <a:lumOff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0503164 = 0503764</a:t>
          </a:r>
          <a:endParaRPr lang="ru-RU" sz="24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599670" y="1310449"/>
        <a:ext cx="3457966" cy="1042256"/>
      </dsp:txXfrm>
    </dsp:sp>
    <dsp:sp modelId="{644D4354-759F-C34B-AD70-2D510C39A459}">
      <dsp:nvSpPr>
        <dsp:cNvPr id="0" name=""/>
        <dsp:cNvSpPr/>
      </dsp:nvSpPr>
      <dsp:spPr>
        <a:xfrm>
          <a:off x="2681557" y="3088706"/>
          <a:ext cx="88568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85686" y="160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102258" y="3082610"/>
        <a:ext cx="44284" cy="44284"/>
      </dsp:txXfrm>
    </dsp:sp>
    <dsp:sp modelId="{73215B9E-7308-B849-AF46-E31825A73C04}">
      <dsp:nvSpPr>
        <dsp:cNvPr id="0" name=""/>
        <dsp:cNvSpPr/>
      </dsp:nvSpPr>
      <dsp:spPr>
        <a:xfrm>
          <a:off x="3567244" y="2551198"/>
          <a:ext cx="3522818" cy="1107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25000"/>
                <a:lumOff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Таблицы №1-7</a:t>
          </a:r>
          <a:endParaRPr lang="ru-RU" sz="24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599670" y="2583624"/>
        <a:ext cx="3457966" cy="1042256"/>
      </dsp:txXfrm>
    </dsp:sp>
    <dsp:sp modelId="{1287E664-3AE9-234F-93F8-DDE29DF318F5}">
      <dsp:nvSpPr>
        <dsp:cNvPr id="0" name=""/>
        <dsp:cNvSpPr/>
      </dsp:nvSpPr>
      <dsp:spPr>
        <a:xfrm rot="3310531">
          <a:off x="2348931" y="3725293"/>
          <a:ext cx="155093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50939" y="160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85627" y="3702566"/>
        <a:ext cx="77546" cy="77546"/>
      </dsp:txXfrm>
    </dsp:sp>
    <dsp:sp modelId="{3A3CD4EA-9888-684B-A993-8250A9E14EAE}">
      <dsp:nvSpPr>
        <dsp:cNvPr id="0" name=""/>
        <dsp:cNvSpPr/>
      </dsp:nvSpPr>
      <dsp:spPr>
        <a:xfrm>
          <a:off x="3567244" y="3824372"/>
          <a:ext cx="3516552" cy="1107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25000"/>
                <a:lumOff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0503168, 0503768</a:t>
          </a:r>
          <a:endParaRPr lang="ru-RU" sz="24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599670" y="3856798"/>
        <a:ext cx="3451700" cy="1042256"/>
      </dsp:txXfrm>
    </dsp:sp>
    <dsp:sp modelId="{7B256287-9227-F842-A578-5A4FBFB7071F}">
      <dsp:nvSpPr>
        <dsp:cNvPr id="0" name=""/>
        <dsp:cNvSpPr/>
      </dsp:nvSpPr>
      <dsp:spPr>
        <a:xfrm rot="4249260">
          <a:off x="1776408" y="4361880"/>
          <a:ext cx="269598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695984" y="160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057001" y="4310527"/>
        <a:ext cx="134799" cy="134799"/>
      </dsp:txXfrm>
    </dsp:sp>
    <dsp:sp modelId="{DD9CF809-2EA2-A546-ACD1-6DA4558303AE}">
      <dsp:nvSpPr>
        <dsp:cNvPr id="0" name=""/>
        <dsp:cNvSpPr/>
      </dsp:nvSpPr>
      <dsp:spPr>
        <a:xfrm>
          <a:off x="3567244" y="5097547"/>
          <a:ext cx="3550518" cy="1107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25000"/>
                <a:lumOff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0503173, 0503773</a:t>
          </a:r>
          <a:endParaRPr lang="ru-RU" sz="24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599670" y="5129973"/>
        <a:ext cx="3485666" cy="104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4163" y="49213"/>
            <a:ext cx="4275137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97327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227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339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947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798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602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764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034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089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4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1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067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760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98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057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9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807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63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091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26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0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0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201934"/>
            <a:ext cx="820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в порядке формирования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(бухгалтерской) отчетности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  <a:p>
            <a:pPr algn="ctr"/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НАЦПРОЕКТЫ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29143" y="6543586"/>
            <a:ext cx="1363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Декабрь 2019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726" y="1208897"/>
            <a:ext cx="88007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Четвертый разряд </a:t>
            </a: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кода целевой статьи расходов федерального бюджета (00 0 Х0 00000), отражающий расходы на национальный проект (программу), Комплексный план, </a:t>
            </a:r>
            <a:r>
              <a:rPr lang="ru-RU" sz="16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соответствует буквенному значению: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национальный проект "Культура";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национальная программа "Цифровая экономика Российской Федерации";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национальный проект "Образование";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национальный проект "Жилье и городская среда";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национальный проект "Экология";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национальный проект "Малое и среднее предпринимательство и поддержка индивидуальной предпринимательской инициативы";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национальный проект "Производительность труда и поддержка занятости";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национальный проект "Здравоохранение";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национальный проект "Демография";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национальный проект "Безопасные и качественные автомобильные дороги";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национальный проект "Наука";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национальный проект "Международная кооперация и экспорт";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Комплексный план модернизации и расширения магистральной инфраструктуры.</a:t>
            </a:r>
          </a:p>
          <a:p>
            <a:pPr algn="just"/>
            <a:endParaRPr lang="ru-RU" sz="1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Пятый </a:t>
            </a:r>
            <a:r>
              <a:rPr lang="ru-RU" sz="16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разряд </a:t>
            </a: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кода целевой статьи расходов федерального бюджета (00 0 XY 00000) </a:t>
            </a:r>
            <a:r>
              <a:rPr lang="ru-RU" sz="16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определяет</a:t>
            </a: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номер федерального проекта</a:t>
            </a: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, входящего в состав национального проекта (программы), Комплексного плана</a:t>
            </a:r>
            <a:r>
              <a:rPr lang="ru-RU" sz="1600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8764" y="231638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02B"/>
                </a:solidFill>
                <a:latin typeface="Times New Roman" charset="0"/>
                <a:ea typeface="Times New Roman" charset="0"/>
                <a:cs typeface="Times New Roman" charset="0"/>
              </a:rPr>
              <a:t>Целевые статьи расходов на реализацию федеральных, региональных проектов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0697" y="1660855"/>
            <a:ext cx="2045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8696784" y="285728"/>
            <a:ext cx="461570" cy="642966"/>
          </a:xfrm>
          <a:custGeom>
            <a:avLst/>
            <a:gdLst>
              <a:gd name="connsiteX0" fmla="*/ 0 w 500034"/>
              <a:gd name="connsiteY0" fmla="*/ 0 h 500066"/>
              <a:gd name="connsiteX1" fmla="*/ 500034 w 500034"/>
              <a:gd name="connsiteY1" fmla="*/ 0 h 500066"/>
              <a:gd name="connsiteX2" fmla="*/ 500034 w 500034"/>
              <a:gd name="connsiteY2" fmla="*/ 500066 h 500066"/>
              <a:gd name="connsiteX3" fmla="*/ 0 w 500034"/>
              <a:gd name="connsiteY3" fmla="*/ 500066 h 500066"/>
              <a:gd name="connsiteX4" fmla="*/ 0 w 500034"/>
              <a:gd name="connsiteY4" fmla="*/ 0 h 5000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6429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5000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34" h="642966">
                <a:moveTo>
                  <a:pt x="0" y="142900"/>
                </a:moveTo>
                <a:lnTo>
                  <a:pt x="500034" y="0"/>
                </a:lnTo>
                <a:lnTo>
                  <a:pt x="500034" y="500066"/>
                </a:lnTo>
                <a:lnTo>
                  <a:pt x="0" y="642966"/>
                </a:lnTo>
                <a:lnTo>
                  <a:pt x="0" y="14290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96707"/>
            <a:ext cx="8242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8519824" y="116632"/>
            <a:ext cx="490031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lang="ru-RU" b="1">
                <a:solidFill>
                  <a:srgbClr val="C79023"/>
                </a:solidFill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lang="ru-RU" b="1" dirty="0">
              <a:solidFill>
                <a:srgbClr val="C7902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5149" y="116632"/>
            <a:ext cx="6605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Приказ Минфина России № 226н о санкционировании (в редакции приказа № </a:t>
            </a:r>
            <a:r>
              <a:rPr lang="ru-RU" sz="24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25н от 26 февраля 2019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г.)</a:t>
            </a:r>
            <a:endParaRPr lang="ru-RU" sz="2400" b="1" i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12" y="1284094"/>
            <a:ext cx="90918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Графу «</a:t>
            </a:r>
            <a:r>
              <a:rPr lang="ru-RU" sz="2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Код субсидии</a:t>
            </a: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» 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дополнить сноской </a:t>
            </a: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следующего содержания</a:t>
            </a: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endParaRPr lang="ru-RU" sz="16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&lt;</a:t>
            </a:r>
            <a:r>
              <a: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1&gt; В случае предоставления целевых субсидий в рамках реализации федеральных проектов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, входящих в состав соответствующего национального проекта, по направлению, определенному Указом Президента </a:t>
            </a: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РФ от 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7 мая 2018 г. </a:t>
            </a: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№ 204 «О 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национальных целях и стратегических задачах развития Российской Федерации на период до 2024 </a:t>
            </a: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года», </a:t>
            </a:r>
            <a:r>
              <a: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в код цели дополнительно включается код федерального проекта, соответствующий 4 - 5 разрядам кода целевой статьи расходов 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в соответствии с приложением </a:t>
            </a: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№ 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11 к Порядку формирования и применения кодов бюджетной классификации Российской Федерации, их структуре и принципам назначения, утвержденному приказом </a:t>
            </a: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Минфином России от </a:t>
            </a:r>
            <a:r>
              <a:rPr lang="ru-RU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8 июня 2018 г. </a:t>
            </a:r>
            <a:r>
              <a:rPr lang="ru-RU" sz="24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№ 132н.</a:t>
            </a:r>
            <a:endParaRPr lang="ru-RU" sz="24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 txBox="1">
            <a:spLocks/>
          </p:cNvSpPr>
          <p:nvPr/>
        </p:nvSpPr>
        <p:spPr>
          <a:xfrm>
            <a:off x="6958287" y="424649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ru-RU"/>
            </a:defPPr>
            <a:lvl1pPr marL="0" algn="r" defTabSz="107286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53519C-0CE3-44B1-B799-270989D9C225}" type="slidenum">
              <a:rPr lang="ru-RU" sz="1800" smtClean="0">
                <a:solidFill>
                  <a:schemeClr val="bg1"/>
                </a:solidFill>
              </a:rPr>
              <a:pPr/>
              <a:t>12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8562108" y="116632"/>
            <a:ext cx="44774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lang="ru-RU" b="1">
                <a:solidFill>
                  <a:srgbClr val="C79023"/>
                </a:solidFill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lang="ru-RU" b="1" dirty="0">
              <a:solidFill>
                <a:srgbClr val="C7902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5149" y="116632"/>
            <a:ext cx="6605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Приказ Минфина России № 226н о санкционировании (в редакции приказа № </a:t>
            </a:r>
            <a:r>
              <a:rPr lang="ru-RU" sz="24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25н от 26 февраля 2019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г.</a:t>
            </a:r>
            <a:endParaRPr lang="ru-RU" sz="2400" b="1" i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345" y="1427018"/>
            <a:ext cx="8227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Перечень кодов целевых субсидий, предоставляемых федеральным бюджетным учреждениям и федеральным автономным учреждениям в соответствии с абзацем вторым пункта 1 статьи 78.1 и статьей 78.2 Бюджетного кодекса Российской </a:t>
            </a:r>
            <a:r>
              <a:rPr lang="ru-RU" sz="1600" b="1" dirty="0" smtClean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Федерации</a:t>
            </a:r>
            <a:endParaRPr lang="ru-RU" sz="1600" b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866354"/>
              </p:ext>
            </p:extLst>
          </p:nvPr>
        </p:nvGraphicFramePr>
        <p:xfrm>
          <a:off x="386556" y="2614293"/>
          <a:ext cx="8623300" cy="4020843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608703"/>
                <a:gridCol w="5579783"/>
                <a:gridCol w="1217407"/>
                <a:gridCol w="1217407"/>
              </a:tblGrid>
              <a:tr h="712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endParaRPr lang="ru-RU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Наименование субсидии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субсидии</a:t>
                      </a:r>
                      <a:r>
                        <a:rPr lang="ru-RU" sz="1600" b="1" u="none" strike="noStrike" baseline="30000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433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Субсидии в целях приобретения нефинансовых активов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03-00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831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Субсидии в целях приобретения особо ценного движимого имущества, за исключением оборудования, транспортных средств, нематериальных активов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03-01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03-01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-ХХ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65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Субсидии в целях приобретения объектов особо ценного движимого имущества в части оборудования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03-02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37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Субсидии в целях приобретения объектов особо ценного движимого имущества в части транспортных средств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03-03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03-03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-ХХ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04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Субсидии в целях пополнения фондов библиотек (приобретение книгоиздательской и иной продукции для пополнения библиотечных фондов)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03-04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75283" y="786313"/>
            <a:ext cx="6254568" cy="335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  <a:r>
              <a:rPr lang="mr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когда?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24356"/>
              </p:ext>
            </p:extLst>
          </p:nvPr>
        </p:nvGraphicFramePr>
        <p:xfrm>
          <a:off x="304797" y="1427018"/>
          <a:ext cx="8617529" cy="374447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18872"/>
                <a:gridCol w="1240392"/>
                <a:gridCol w="1349500"/>
                <a:gridCol w="1436255"/>
                <a:gridCol w="1436255"/>
                <a:gridCol w="1436255"/>
              </a:tblGrid>
              <a:tr h="1279185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Кроме!!</a:t>
                      </a:r>
                      <a:endParaRPr lang="ru-RU" sz="2000" b="1" u="sng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до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 рабочего дня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до 28 числа месяца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установ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-ленным срокам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1127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0503117-НП</a:t>
                      </a:r>
                      <a:endParaRPr lang="ru-RU" sz="22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месячная</a:t>
                      </a:r>
                      <a:endParaRPr lang="ru-RU" sz="18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sz="22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</a:tr>
              <a:tr h="81127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0503128-НП</a:t>
                      </a:r>
                      <a:endParaRPr lang="ru-RU" sz="22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месячная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sz="22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</a:tr>
              <a:tr h="81127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0503128</a:t>
                      </a:r>
                      <a:endParaRPr lang="ru-RU" sz="22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квартал</a:t>
                      </a:r>
                      <a:endParaRPr lang="ru-RU" sz="18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 апреля</a:t>
                      </a:r>
                      <a:endParaRPr lang="ru-RU" sz="18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sz="22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04654" y="197636"/>
            <a:ext cx="5620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</p:spTree>
    <p:extLst>
      <p:ext uri="{BB962C8B-B14F-4D97-AF65-F5344CB8AC3E}">
        <p14:creationId xmlns:p14="http://schemas.microsoft.com/office/powerpoint/2010/main" val="1860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14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20348251"/>
              </p:ext>
            </p:extLst>
          </p:nvPr>
        </p:nvGraphicFramePr>
        <p:xfrm>
          <a:off x="459130" y="980310"/>
          <a:ext cx="8372354" cy="5582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4610100" y="3771900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493817" y="59815"/>
            <a:ext cx="5534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75283" y="536931"/>
            <a:ext cx="6254568" cy="335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  <a:r>
              <a:rPr lang="mr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как?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75283" y="402626"/>
            <a:ext cx="6254568" cy="470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  <a:r>
              <a:rPr lang="mr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чем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ф.128-НП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" y="5676900"/>
            <a:ext cx="9066362" cy="104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Раздел 1 </a:t>
            </a:r>
            <a:r>
              <a:rPr lang="mr-IN" sz="22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в обычном порядке, но только по показателям нацпроектов</a:t>
            </a:r>
          </a:p>
          <a:p>
            <a:pPr>
              <a:lnSpc>
                <a:spcPct val="150000"/>
              </a:lnSpc>
            </a:pPr>
            <a:r>
              <a:rPr lang="ru-RU" sz="22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Раздел 2 </a:t>
            </a:r>
            <a:r>
              <a:rPr lang="mr-IN" sz="22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не заполняется </a:t>
            </a:r>
            <a:endParaRPr lang="ru-RU" sz="2200" b="1" i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537"/>
            <a:ext cx="9144000" cy="42004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98539" y="75266"/>
            <a:ext cx="5328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</p:spTree>
    <p:extLst>
      <p:ext uri="{BB962C8B-B14F-4D97-AF65-F5344CB8AC3E}">
        <p14:creationId xmlns:p14="http://schemas.microsoft.com/office/powerpoint/2010/main" val="10267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41"/>
          <a:stretch/>
        </p:blipFill>
        <p:spPr>
          <a:xfrm>
            <a:off x="83976" y="756127"/>
            <a:ext cx="8301076" cy="6044395"/>
          </a:xfrm>
          <a:prstGeom prst="rect">
            <a:avLst/>
          </a:prstGeom>
        </p:spPr>
      </p:pic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566" y="6059428"/>
            <a:ext cx="792019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Раздел 3 </a:t>
            </a:r>
            <a:r>
              <a:rPr lang="mr-IN" sz="22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только по показателям нацпроектов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Строка 900 «Источники финансирования» не заполняется</a:t>
            </a:r>
            <a:endParaRPr lang="ru-RU" sz="2200" b="1" i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6410" y="1839768"/>
            <a:ext cx="3848818" cy="801832"/>
          </a:xfrm>
          <a:prstGeom prst="wedgeRoundRectCallout">
            <a:avLst>
              <a:gd name="adj1" fmla="val -64595"/>
              <a:gd name="adj2" fmla="val 63601"/>
              <a:gd name="adj3" fmla="val 16667"/>
            </a:avLst>
          </a:prstGeom>
          <a:solidFill>
            <a:srgbClr val="FFFCC1"/>
          </a:solidFill>
          <a:ln w="22225">
            <a:solidFill>
              <a:srgbClr val="7030A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Разбивка </a:t>
            </a:r>
            <a:r>
              <a:rPr lang="ru-RU" sz="2000" b="1" smtClean="0">
                <a:latin typeface="Times New Roman" charset="0"/>
                <a:ea typeface="Times New Roman" charset="0"/>
                <a:cs typeface="Times New Roman" charset="0"/>
              </a:rPr>
              <a:t>по финансовым периодам (годам)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6410" y="2787005"/>
            <a:ext cx="3848818" cy="464005"/>
          </a:xfrm>
          <a:prstGeom prst="wedgeRoundRectCallout">
            <a:avLst>
              <a:gd name="adj1" fmla="val -62839"/>
              <a:gd name="adj2" fmla="val 7026"/>
              <a:gd name="adj3" fmla="val 16667"/>
            </a:avLst>
          </a:prstGeom>
          <a:solidFill>
            <a:srgbClr val="B3E4C5"/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тр.810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счет 502.20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6410" y="3353377"/>
            <a:ext cx="3848818" cy="404861"/>
          </a:xfrm>
          <a:prstGeom prst="wedgeRoundRectCallout">
            <a:avLst>
              <a:gd name="adj1" fmla="val -61679"/>
              <a:gd name="adj2" fmla="val 14056"/>
              <a:gd name="adj3" fmla="val 16667"/>
            </a:avLst>
          </a:prstGeom>
          <a:solidFill>
            <a:srgbClr val="B3E4C5"/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тр.820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счет 502.30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6410" y="3848677"/>
            <a:ext cx="3848818" cy="404861"/>
          </a:xfrm>
          <a:prstGeom prst="wedgeRoundRectCallout">
            <a:avLst>
              <a:gd name="adj1" fmla="val -61584"/>
              <a:gd name="adj2" fmla="val 14057"/>
              <a:gd name="adj3" fmla="val 16667"/>
            </a:avLst>
          </a:prstGeom>
          <a:solidFill>
            <a:srgbClr val="B3E4C5"/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тр.830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счет 502.40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6407" y="4431669"/>
            <a:ext cx="3848819" cy="404861"/>
          </a:xfrm>
          <a:prstGeom prst="wedgeRoundRectCallout">
            <a:avLst>
              <a:gd name="adj1" fmla="val -59799"/>
              <a:gd name="adj2" fmla="val 39215"/>
              <a:gd name="adj3" fmla="val 16667"/>
            </a:avLst>
          </a:prstGeom>
          <a:solidFill>
            <a:srgbClr val="B3E4C5"/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тр.840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счет 502.90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6408" y="5509961"/>
            <a:ext cx="3848819" cy="404861"/>
          </a:xfrm>
          <a:prstGeom prst="wedgeRoundRectCallout">
            <a:avLst>
              <a:gd name="adj1" fmla="val -60925"/>
              <a:gd name="adj2" fmla="val 1509"/>
              <a:gd name="adj3" fmla="val 16667"/>
            </a:avLst>
          </a:prstGeom>
          <a:solidFill>
            <a:srgbClr val="B3E4C5"/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Стр.860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счет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502.99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4800" y="2787005"/>
            <a:ext cx="2411562" cy="464005"/>
          </a:xfrm>
          <a:prstGeom prst="roundRect">
            <a:avLst/>
          </a:prstGeom>
          <a:solidFill>
            <a:srgbClr val="E4C6D9"/>
          </a:solidFill>
          <a:ln w="22225">
            <a:solidFill>
              <a:schemeClr val="accent6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smtClean="0">
                <a:latin typeface="Times New Roman" charset="0"/>
                <a:ea typeface="Times New Roman" charset="0"/>
                <a:cs typeface="Times New Roman" charset="0"/>
              </a:rPr>
              <a:t>+ детализация по КБК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4800" y="3314320"/>
            <a:ext cx="2411562" cy="464005"/>
          </a:xfrm>
          <a:prstGeom prst="roundRect">
            <a:avLst/>
          </a:prstGeom>
          <a:solidFill>
            <a:srgbClr val="E4C6D9"/>
          </a:solidFill>
          <a:ln w="22225">
            <a:solidFill>
              <a:schemeClr val="accent6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smtClean="0">
                <a:latin typeface="Times New Roman" charset="0"/>
                <a:ea typeface="Times New Roman" charset="0"/>
                <a:cs typeface="Times New Roman" charset="0"/>
              </a:rPr>
              <a:t>+ детализация по КБК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3242" y="3848677"/>
            <a:ext cx="2411562" cy="464005"/>
          </a:xfrm>
          <a:prstGeom prst="roundRect">
            <a:avLst/>
          </a:prstGeom>
          <a:solidFill>
            <a:srgbClr val="E4C6D9"/>
          </a:solidFill>
          <a:ln w="22225">
            <a:solidFill>
              <a:schemeClr val="accent6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smtClean="0">
                <a:latin typeface="Times New Roman" charset="0"/>
                <a:ea typeface="Times New Roman" charset="0"/>
                <a:cs typeface="Times New Roman" charset="0"/>
              </a:rPr>
              <a:t>+ детализация по КБК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3242" y="4398140"/>
            <a:ext cx="2411562" cy="464005"/>
          </a:xfrm>
          <a:prstGeom prst="roundRect">
            <a:avLst/>
          </a:prstGeom>
          <a:solidFill>
            <a:srgbClr val="E4C6D9"/>
          </a:solidFill>
          <a:ln w="22225">
            <a:solidFill>
              <a:schemeClr val="accent6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smtClean="0">
                <a:latin typeface="Times New Roman" charset="0"/>
                <a:ea typeface="Times New Roman" charset="0"/>
                <a:cs typeface="Times New Roman" charset="0"/>
              </a:rPr>
              <a:t>+ детализация по КБК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3242" y="4937502"/>
            <a:ext cx="2411562" cy="464005"/>
          </a:xfrm>
          <a:prstGeom prst="roundRect">
            <a:avLst/>
          </a:prstGeom>
          <a:solidFill>
            <a:srgbClr val="E4C6D9"/>
          </a:solidFill>
          <a:ln w="22225">
            <a:solidFill>
              <a:schemeClr val="accent6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smtClean="0">
                <a:latin typeface="Times New Roman" charset="0"/>
                <a:ea typeface="Times New Roman" charset="0"/>
                <a:cs typeface="Times New Roman" charset="0"/>
              </a:rPr>
              <a:t>+ детализация по КБК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27650" y="33878"/>
            <a:ext cx="4186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SzPct val="130000"/>
            </a:pPr>
            <a:r>
              <a:rPr lang="ru-RU" sz="20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0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86407" y="4983514"/>
            <a:ext cx="3848819" cy="404861"/>
          </a:xfrm>
          <a:prstGeom prst="wedgeRoundRectCallout">
            <a:avLst>
              <a:gd name="adj1" fmla="val -59557"/>
              <a:gd name="adj2" fmla="val 6950"/>
              <a:gd name="adj3" fmla="val 16667"/>
            </a:avLst>
          </a:prstGeom>
          <a:solidFill>
            <a:srgbClr val="B3E4C5"/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стр.850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счет 502.90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без 502.99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53242" y="5487220"/>
            <a:ext cx="2411562" cy="464005"/>
          </a:xfrm>
          <a:prstGeom prst="roundRect">
            <a:avLst/>
          </a:prstGeom>
          <a:solidFill>
            <a:srgbClr val="E4C6D9"/>
          </a:solidFill>
          <a:ln w="22225">
            <a:solidFill>
              <a:schemeClr val="accent6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smtClean="0">
                <a:latin typeface="Times New Roman" charset="0"/>
                <a:ea typeface="Times New Roman" charset="0"/>
                <a:cs typeface="Times New Roman" charset="0"/>
              </a:rPr>
              <a:t>+ детализация по КБК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14094" y="321625"/>
            <a:ext cx="2886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SzPct val="130000"/>
            </a:pPr>
            <a:r>
              <a:rPr lang="ru-RU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Отчет ф.0503128-НП</a:t>
            </a:r>
          </a:p>
        </p:txBody>
      </p:sp>
    </p:spTree>
    <p:extLst>
      <p:ext uri="{BB962C8B-B14F-4D97-AF65-F5344CB8AC3E}">
        <p14:creationId xmlns:p14="http://schemas.microsoft.com/office/powerpoint/2010/main" val="2519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41"/>
          <a:stretch/>
        </p:blipFill>
        <p:spPr>
          <a:xfrm>
            <a:off x="83976" y="756127"/>
            <a:ext cx="8301076" cy="6044395"/>
          </a:xfrm>
          <a:prstGeom prst="rect">
            <a:avLst/>
          </a:prstGeom>
        </p:spPr>
      </p:pic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6410" y="1839768"/>
            <a:ext cx="3848818" cy="801832"/>
          </a:xfrm>
          <a:prstGeom prst="wedgeRoundRectCallout">
            <a:avLst>
              <a:gd name="adj1" fmla="val -64595"/>
              <a:gd name="adj2" fmla="val 63601"/>
              <a:gd name="adj3" fmla="val 16667"/>
            </a:avLst>
          </a:prstGeom>
          <a:solidFill>
            <a:srgbClr val="FFFCC1"/>
          </a:solidFill>
          <a:ln w="22225">
            <a:solidFill>
              <a:srgbClr val="7030A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Разбивка по финансовым периодам (годам)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НЕТ!!!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6410" y="2787005"/>
            <a:ext cx="3848818" cy="464005"/>
          </a:xfrm>
          <a:prstGeom prst="wedgeRoundRectCallout">
            <a:avLst>
              <a:gd name="adj1" fmla="val -62839"/>
              <a:gd name="adj2" fmla="val 7026"/>
              <a:gd name="adj3" fmla="val 16667"/>
            </a:avLst>
          </a:prstGeom>
          <a:solidFill>
            <a:srgbClr val="B3E4C5"/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тр.810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заполняется!!!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6410" y="3353377"/>
            <a:ext cx="3848818" cy="404861"/>
          </a:xfrm>
          <a:prstGeom prst="wedgeRoundRectCallout">
            <a:avLst>
              <a:gd name="adj1" fmla="val -61679"/>
              <a:gd name="adj2" fmla="val 14056"/>
              <a:gd name="adj3" fmla="val 16667"/>
            </a:avLst>
          </a:prstGeom>
          <a:solidFill>
            <a:srgbClr val="B3E4C5"/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тр.820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заполняется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!!!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6410" y="3848677"/>
            <a:ext cx="3848818" cy="404861"/>
          </a:xfrm>
          <a:prstGeom prst="wedgeRoundRectCallout">
            <a:avLst>
              <a:gd name="adj1" fmla="val -61584"/>
              <a:gd name="adj2" fmla="val 14057"/>
              <a:gd name="adj3" fmla="val 16667"/>
            </a:avLst>
          </a:prstGeom>
          <a:solidFill>
            <a:srgbClr val="B3E4C5"/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тр.830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заполняется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!!!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6407" y="4431669"/>
            <a:ext cx="3848819" cy="404861"/>
          </a:xfrm>
          <a:prstGeom prst="wedgeRoundRectCallout">
            <a:avLst>
              <a:gd name="adj1" fmla="val -59799"/>
              <a:gd name="adj2" fmla="val 39215"/>
              <a:gd name="adj3" fmla="val 16667"/>
            </a:avLst>
          </a:prstGeom>
          <a:solidFill>
            <a:srgbClr val="B3E4C5"/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тр.840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= стр. 860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6408" y="5509961"/>
            <a:ext cx="3848819" cy="635712"/>
          </a:xfrm>
          <a:prstGeom prst="wedgeRoundRectCallout">
            <a:avLst>
              <a:gd name="adj1" fmla="val -60925"/>
              <a:gd name="adj2" fmla="val -9388"/>
              <a:gd name="adj3" fmla="val 16667"/>
            </a:avLst>
          </a:prstGeom>
          <a:solidFill>
            <a:srgbClr val="B3E4C5"/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Стр.860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счет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502.99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без</a:t>
            </a:r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 детализация по 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КБК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27650" y="33878"/>
            <a:ext cx="4186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SzPct val="130000"/>
            </a:pPr>
            <a:r>
              <a:rPr lang="ru-RU" sz="20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0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86407" y="4983514"/>
            <a:ext cx="3848819" cy="404861"/>
          </a:xfrm>
          <a:prstGeom prst="wedgeRoundRectCallout">
            <a:avLst>
              <a:gd name="adj1" fmla="val -59557"/>
              <a:gd name="adj2" fmla="val 6950"/>
              <a:gd name="adj3" fmla="val 16667"/>
            </a:avLst>
          </a:prstGeom>
          <a:solidFill>
            <a:srgbClr val="B3E4C5"/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стр.850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заполняется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!!!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0386" y="2008681"/>
            <a:ext cx="2285976" cy="4640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Стр.700 = стр.900*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49236" y="363190"/>
            <a:ext cx="6123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SzPct val="130000"/>
            </a:pPr>
            <a:r>
              <a:rPr lang="ru-RU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Отчет ф.0503128 </a:t>
            </a:r>
            <a:r>
              <a:rPr lang="ru-RU" b="1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(обычная, </a:t>
            </a:r>
            <a:r>
              <a:rPr lang="ru-RU" b="1" u="sng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не нацпроекты</a:t>
            </a:r>
            <a:r>
              <a:rPr lang="ru-RU" b="1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!!!)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0386" y="2555002"/>
            <a:ext cx="2285976" cy="4640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Стр.800 = стр.910*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0386" y="5387091"/>
            <a:ext cx="2285976" cy="4640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Стр.860 = стр.911*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0386" y="5945974"/>
            <a:ext cx="2285976" cy="4640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Стр.900 = стр.920*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0386" y="6486208"/>
            <a:ext cx="2285976" cy="347959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*</a:t>
            </a:r>
            <a:r>
              <a:rPr lang="ru-RU" sz="1600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предыдущая редакция</a:t>
            </a:r>
            <a:endParaRPr lang="ru-RU" sz="16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"/>
            <a:ext cx="6858000" cy="6692900"/>
          </a:xfrm>
          <a:prstGeom prst="rect">
            <a:avLst/>
          </a:prstGeom>
        </p:spPr>
      </p:pic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-2622150" y="3433387"/>
            <a:ext cx="6254568" cy="767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ru-RU" sz="2400" b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191н - </a:t>
            </a:r>
            <a:r>
              <a:rPr lang="ru-RU" sz="2400" b="1" dirty="0">
                <a:solidFill>
                  <a:srgbClr val="C79023"/>
                </a:solidFill>
                <a:latin typeface="Times New Roman" charset="0"/>
                <a:ea typeface="Times New Roman" charset="0"/>
                <a:cs typeface="Times New Roman" charset="0"/>
              </a:rPr>
              <a:t>№131н от </a:t>
            </a:r>
            <a:r>
              <a:rPr lang="ru-RU" sz="2400" b="1" dirty="0" smtClean="0">
                <a:solidFill>
                  <a:srgbClr val="C79023"/>
                </a:solidFill>
                <a:latin typeface="Times New Roman" charset="0"/>
                <a:ea typeface="Times New Roman" charset="0"/>
                <a:cs typeface="Times New Roman" charset="0"/>
              </a:rPr>
              <a:t>20.08.2019</a:t>
            </a: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</a:t>
            </a:r>
            <a:r>
              <a:rPr lang="mr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чем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ф.117-НП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36700" y="1950893"/>
            <a:ext cx="6112320" cy="12128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536700" y="1988993"/>
            <a:ext cx="6112320" cy="1174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51000" y="5626100"/>
            <a:ext cx="6112320" cy="8763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651000" y="5664200"/>
            <a:ext cx="6112320" cy="8509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536700" y="4800600"/>
            <a:ext cx="60107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8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78450" y="0"/>
            <a:ext cx="6254568" cy="767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SzPct val="130000"/>
            </a:pPr>
            <a:r>
              <a:rPr lang="ru-RU" sz="20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33н </a:t>
            </a:r>
            <a:r>
              <a:rPr lang="ru-RU" sz="20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- </a:t>
            </a:r>
            <a:r>
              <a:rPr lang="ru-RU" sz="2000" b="1" dirty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</a:t>
            </a:r>
            <a:r>
              <a:rPr lang="ru-RU" sz="20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166н </a:t>
            </a:r>
            <a:r>
              <a:rPr lang="ru-RU" sz="2000" b="1" dirty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от </a:t>
            </a:r>
            <a:r>
              <a:rPr lang="ru-RU" sz="20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16.10.2019</a:t>
            </a:r>
            <a:endParaRPr lang="ru-RU" sz="2000" b="1" dirty="0">
              <a:solidFill>
                <a:srgbClr val="C79023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проекты!!!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939800"/>
            <a:ext cx="6019800" cy="3009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2" y="3575592"/>
            <a:ext cx="5524500" cy="3111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47276">
            <a:off x="6008268" y="788135"/>
            <a:ext cx="2975966" cy="2536769"/>
          </a:xfrm>
          <a:prstGeom prst="star16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БУДЕТ </a:t>
            </a:r>
            <a:r>
              <a:rPr lang="ru-RU" sz="2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 КФО 5, 6 !!!</a:t>
            </a:r>
            <a:endParaRPr lang="ru-RU" sz="28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802472">
            <a:off x="76216" y="4129958"/>
            <a:ext cx="3678787" cy="2377368"/>
          </a:xfrm>
          <a:prstGeom prst="star16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34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на </a:t>
            </a:r>
            <a:r>
              <a:rPr lang="ru-RU" sz="3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01.01.</a:t>
            </a:r>
          </a:p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2020</a:t>
            </a:r>
            <a:endParaRPr lang="ru-RU" sz="34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2143806" y="51439"/>
            <a:ext cx="6452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solidFill>
                  <a:srgbClr val="077A3E"/>
                </a:solidFill>
              </a:rPr>
              <a:t>Изменения </a:t>
            </a:r>
            <a:r>
              <a:rPr lang="ru-RU" sz="3200" b="1" dirty="0" smtClean="0">
                <a:solidFill>
                  <a:srgbClr val="077A3E"/>
                </a:solidFill>
              </a:rPr>
              <a:t>отчетности в 2019 году</a:t>
            </a:r>
            <a:endParaRPr lang="ru-RU" sz="3200" b="1" dirty="0">
              <a:solidFill>
                <a:srgbClr val="077A3E"/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99445200"/>
              </p:ext>
            </p:extLst>
          </p:nvPr>
        </p:nvGraphicFramePr>
        <p:xfrm>
          <a:off x="114674" y="1011585"/>
          <a:ext cx="9029326" cy="548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11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78450" y="0"/>
            <a:ext cx="6254568" cy="767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33н - </a:t>
            </a:r>
            <a:r>
              <a:rPr lang="ru-RU" sz="2400" b="1" dirty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№166н от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16.10.2019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проекты!!!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23396" r="48276" b="34014"/>
          <a:stretch/>
        </p:blipFill>
        <p:spPr>
          <a:xfrm>
            <a:off x="138545" y="1136072"/>
            <a:ext cx="8786648" cy="473825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729345" y="767731"/>
            <a:ext cx="1510146" cy="1920051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39491" y="2687782"/>
            <a:ext cx="3228109" cy="2588435"/>
          </a:xfrm>
          <a:prstGeom prst="wedgeEllipseCallout">
            <a:avLst>
              <a:gd name="adj1" fmla="val -58382"/>
              <a:gd name="adj2" fmla="val -58239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Заполнение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аналогично ф.128-НП, включая полную классификацию?!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21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53568" y="1833767"/>
            <a:ext cx="8218713" cy="1320308"/>
            <a:chOff x="424938" y="2380155"/>
            <a:chExt cx="8218713" cy="132030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24938" y="2380155"/>
              <a:ext cx="3718437" cy="1320308"/>
            </a:xfrm>
            <a:prstGeom prst="rect">
              <a:avLst/>
            </a:prstGeom>
            <a:gradFill>
              <a:gsLst>
                <a:gs pos="0">
                  <a:schemeClr val="accent5">
                    <a:lumMod val="25000"/>
                    <a:lumOff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0"/>
            </a:gradFill>
            <a:ln w="44450">
              <a:solidFill>
                <a:srgbClr val="00206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Инструкция 191н</a:t>
              </a:r>
            </a:p>
          </p:txBody>
        </p:sp>
        <p:sp>
          <p:nvSpPr>
            <p:cNvPr id="7" name="Выноска со стрелкой влево 6"/>
            <p:cNvSpPr/>
            <p:nvPr/>
          </p:nvSpPr>
          <p:spPr>
            <a:xfrm>
              <a:off x="4143375" y="2380155"/>
              <a:ext cx="4500276" cy="1320308"/>
            </a:xfrm>
            <a:prstGeom prst="leftArrowCallout">
              <a:avLst>
                <a:gd name="adj1" fmla="val 25000"/>
                <a:gd name="adj2" fmla="val 33657"/>
                <a:gd name="adj3" fmla="val 39068"/>
                <a:gd name="adj4" fmla="val 76888"/>
              </a:avLst>
            </a:prstGeom>
            <a:gradFill flip="none" rotWithShape="1">
              <a:gsLst>
                <a:gs pos="0">
                  <a:schemeClr val="accent5">
                    <a:lumMod val="25000"/>
                    <a:lumOff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44450">
              <a:solidFill>
                <a:srgbClr val="C000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 ___</a:t>
              </a:r>
              <a:endPara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53568" y="3501942"/>
            <a:ext cx="8218713" cy="1320308"/>
            <a:chOff x="424938" y="4594718"/>
            <a:chExt cx="8218713" cy="132030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24938" y="4594718"/>
              <a:ext cx="3718437" cy="1320308"/>
            </a:xfrm>
            <a:prstGeom prst="rect">
              <a:avLst/>
            </a:prstGeom>
            <a:gradFill>
              <a:gsLst>
                <a:gs pos="0">
                  <a:schemeClr val="accent5">
                    <a:lumMod val="25000"/>
                    <a:lumOff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0"/>
            </a:gradFill>
            <a:ln w="44450">
              <a:solidFill>
                <a:srgbClr val="00206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Инструкция </a:t>
              </a:r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33н</a:t>
              </a:r>
              <a:endPara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Выноска со стрелкой влево 9"/>
            <p:cNvSpPr/>
            <p:nvPr/>
          </p:nvSpPr>
          <p:spPr>
            <a:xfrm>
              <a:off x="4143375" y="4594718"/>
              <a:ext cx="4500276" cy="1320308"/>
            </a:xfrm>
            <a:prstGeom prst="leftArrowCallout">
              <a:avLst>
                <a:gd name="adj1" fmla="val 25000"/>
                <a:gd name="adj2" fmla="val 33657"/>
                <a:gd name="adj3" fmla="val 39068"/>
                <a:gd name="adj4" fmla="val 76888"/>
              </a:avLst>
            </a:prstGeom>
            <a:gradFill flip="none" rotWithShape="1">
              <a:gsLst>
                <a:gs pos="0">
                  <a:schemeClr val="accent5">
                    <a:lumMod val="25000"/>
                    <a:lumOff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44450">
              <a:solidFill>
                <a:srgbClr val="C000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 ___</a:t>
              </a:r>
              <a:endPara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87452" y="884798"/>
            <a:ext cx="8878910" cy="60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 от ХХ.12.2019</a:t>
            </a:r>
            <a:endParaRPr lang="ru-RU" sz="4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53568" y="5170117"/>
            <a:ext cx="8218713" cy="1320308"/>
            <a:chOff x="424938" y="4594718"/>
            <a:chExt cx="8218713" cy="132030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4938" y="4594718"/>
              <a:ext cx="3718437" cy="1320308"/>
            </a:xfrm>
            <a:prstGeom prst="rect">
              <a:avLst/>
            </a:prstGeom>
            <a:gradFill>
              <a:gsLst>
                <a:gs pos="0">
                  <a:schemeClr val="accent5">
                    <a:lumMod val="25000"/>
                    <a:lumOff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0"/>
            </a:gradFill>
            <a:ln w="44450">
              <a:solidFill>
                <a:srgbClr val="00206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Инструкция </a:t>
              </a:r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15н</a:t>
              </a:r>
              <a:endPara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Выноска со стрелкой влево 13"/>
            <p:cNvSpPr/>
            <p:nvPr/>
          </p:nvSpPr>
          <p:spPr>
            <a:xfrm>
              <a:off x="4143375" y="4594718"/>
              <a:ext cx="4500276" cy="1320308"/>
            </a:xfrm>
            <a:prstGeom prst="leftArrowCallout">
              <a:avLst>
                <a:gd name="adj1" fmla="val 25000"/>
                <a:gd name="adj2" fmla="val 33657"/>
                <a:gd name="adj3" fmla="val 39068"/>
                <a:gd name="adj4" fmla="val 76888"/>
              </a:avLst>
            </a:prstGeom>
            <a:gradFill flip="none" rotWithShape="1">
              <a:gsLst>
                <a:gs pos="0">
                  <a:schemeClr val="accent5">
                    <a:lumMod val="25000"/>
                    <a:lumOff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44450">
              <a:solidFill>
                <a:srgbClr val="C000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 216н</a:t>
              </a:r>
              <a:endPara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9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22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70" y="3857157"/>
            <a:ext cx="3927231" cy="2945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054" y="928255"/>
            <a:ext cx="3657601" cy="2424545"/>
          </a:xfrm>
          <a:prstGeom prst="cloudCallout">
            <a:avLst>
              <a:gd name="adj1" fmla="val 54368"/>
              <a:gd name="adj2" fmla="val 72019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Оптимизация форм отчетности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6360" y="1131912"/>
            <a:ext cx="3205179" cy="2342807"/>
          </a:xfrm>
          <a:prstGeom prst="cloudCallout">
            <a:avLst>
              <a:gd name="adj1" fmla="val -60218"/>
              <a:gd name="adj2" fmla="val 69016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200" b="1" dirty="0" smtClean="0">
                <a:latin typeface="Times New Roman" charset="0"/>
                <a:ea typeface="Times New Roman" charset="0"/>
                <a:cs typeface="Times New Roman" charset="0"/>
              </a:rPr>
              <a:t>Уточнения к годовой отчетности 2019 года</a:t>
            </a:r>
            <a:endParaRPr lang="ru-RU" sz="2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6145" y="165890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–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декабрь 2019 года (план)</a:t>
            </a:r>
          </a:p>
        </p:txBody>
      </p:sp>
    </p:spTree>
    <p:extLst>
      <p:ext uri="{BB962C8B-B14F-4D97-AF65-F5344CB8AC3E}">
        <p14:creationId xmlns:p14="http://schemas.microsoft.com/office/powerpoint/2010/main" val="6564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785" y="150937"/>
            <a:ext cx="67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количестве подведомственных участников бюджетного процесса, учреждений и государственных (муниципальных) унитарных предприятий </a:t>
            </a:r>
            <a:r>
              <a:rPr lang="ru-RU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(ф.0503161)</a:t>
            </a:r>
            <a:endParaRPr lang="ru-RU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1" y="5118329"/>
            <a:ext cx="2044461" cy="1533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" y="4924404"/>
            <a:ext cx="1357504" cy="17272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24232" r="51151" b="38349"/>
          <a:stretch/>
        </p:blipFill>
        <p:spPr>
          <a:xfrm>
            <a:off x="110017" y="1074267"/>
            <a:ext cx="6499495" cy="31069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6366" y="3680259"/>
            <a:ext cx="58506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изменениях бюджетной росписи главного распорядителя бюджетных средств </a:t>
            </a:r>
            <a:r>
              <a:rPr lang="ru-RU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(ф.0503163)</a:t>
            </a:r>
            <a:endParaRPr lang="ru-RU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4" r="24086" b="27783"/>
          <a:stretch/>
        </p:blipFill>
        <p:spPr>
          <a:xfrm>
            <a:off x="3879272" y="4437430"/>
            <a:ext cx="5167746" cy="21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24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737765" y="349974"/>
          <a:ext cx="8188035" cy="620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5" y="2488364"/>
            <a:ext cx="2850562" cy="1932724"/>
          </a:xfrm>
          <a:prstGeom prst="rect">
            <a:avLst/>
          </a:prstGeom>
          <a:ln w="47625">
            <a:solidFill>
              <a:schemeClr val="accent3">
                <a:shade val="80000"/>
                <a:hueOff val="0"/>
                <a:satOff val="0"/>
                <a:lumOff val="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45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938" y="1696400"/>
            <a:ext cx="3718437" cy="1711817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191н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4143375" y="1696400"/>
            <a:ext cx="4500276" cy="1711817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131н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20.08.2019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938" y="4303777"/>
            <a:ext cx="3718437" cy="1632513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143375" y="4303777"/>
            <a:ext cx="4500276" cy="1632513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166н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16.10.2019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9270" y="354368"/>
            <a:ext cx="6033239" cy="60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</a:t>
            </a:r>
            <a:endParaRPr lang="ru-RU" sz="4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9418" y="3408217"/>
            <a:ext cx="3140433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i="1" smtClean="0">
                <a:latin typeface="Times New Roman" charset="0"/>
                <a:ea typeface="Times New Roman" charset="0"/>
                <a:cs typeface="Times New Roman" charset="0"/>
              </a:rPr>
              <a:t>Зарегистрирован в Минюсте</a:t>
            </a:r>
            <a:endParaRPr lang="ru-RU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7746" y="5936290"/>
            <a:ext cx="3475905" cy="52622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i="1" dirty="0" smtClean="0">
                <a:latin typeface="Times New Roman" charset="0"/>
                <a:ea typeface="Times New Roman" charset="0"/>
                <a:cs typeface="Times New Roman" charset="0"/>
              </a:rPr>
              <a:t>Находится </a:t>
            </a:r>
            <a:r>
              <a:rPr lang="ru-RU" i="1" smtClean="0">
                <a:latin typeface="Times New Roman" charset="0"/>
                <a:ea typeface="Times New Roman" charset="0"/>
                <a:cs typeface="Times New Roman" charset="0"/>
              </a:rPr>
              <a:t>на регистрации </a:t>
            </a:r>
            <a:r>
              <a:rPr lang="ru-RU" i="1" dirty="0" smtClean="0">
                <a:latin typeface="Times New Roman" charset="0"/>
                <a:ea typeface="Times New Roman" charset="0"/>
                <a:cs typeface="Times New Roman" charset="0"/>
              </a:rPr>
              <a:t>в Минюсте</a:t>
            </a:r>
            <a:endParaRPr lang="ru-RU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246"/>
            <a:ext cx="9144000" cy="585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589"/>
            <a:ext cx="9144000" cy="2339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8352"/>
            <a:ext cx="9144000" cy="345285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034145" y="3796145"/>
            <a:ext cx="5902037" cy="1385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39343" y="4942491"/>
            <a:ext cx="24577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07473" y="1274618"/>
            <a:ext cx="73290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6355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04800" y="789709"/>
            <a:ext cx="8475726" cy="5777346"/>
            <a:chOff x="667512" y="966547"/>
            <a:chExt cx="8113014" cy="5217514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667512" y="966547"/>
              <a:ext cx="8113014" cy="271353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Письмо Минфина России </a:t>
              </a:r>
              <a:r>
                <a:rPr lang="is-IS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от </a:t>
              </a:r>
              <a:r>
                <a:rPr lang="is-IS" sz="2400" b="1" dirty="0">
                  <a:latin typeface="Times New Roman" charset="0"/>
                  <a:ea typeface="Times New Roman" charset="0"/>
                  <a:cs typeface="Times New Roman" charset="0"/>
                </a:rPr>
                <a:t>11.06.2019 № 02-06-07/43076</a:t>
              </a:r>
            </a:p>
            <a:p>
              <a:r>
                <a:rPr lang="ru-RU" sz="2400" dirty="0">
                  <a:latin typeface="Times New Roman" charset="0"/>
                  <a:ea typeface="Times New Roman" charset="0"/>
                  <a:cs typeface="Times New Roman" charset="0"/>
                </a:rPr>
                <a:t>Отчет об исполнении консолидированного бюджета субъекта Российской Федерации и бюджета территориального государственного внебюджетного фонда (ф. 0503317) по показателям исполнения по расходам бюджета в рамках реализации национальных проектов </a:t>
              </a:r>
              <a:r>
                <a:rPr lang="ru-RU" sz="2400" dirty="0" smtClean="0">
                  <a:latin typeface="Times New Roman" charset="0"/>
                  <a:ea typeface="Times New Roman" charset="0"/>
                  <a:cs typeface="Times New Roman" charset="0"/>
                </a:rPr>
                <a:t>(Отчет</a:t>
              </a:r>
              <a:r>
                <a:rPr lang="ru-RU" sz="2400" dirty="0">
                  <a:latin typeface="Times New Roman" charset="0"/>
                  <a:ea typeface="Times New Roman" charset="0"/>
                  <a:cs typeface="Times New Roman" charset="0"/>
                </a:rPr>
                <a:t> (ф. 0503317-НП)</a:t>
              </a:r>
              <a:endParaRPr lang="ru-RU" sz="2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5229520" y="4498922"/>
              <a:ext cx="3511253" cy="923619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0032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 anchorCtr="0">
              <a:noAutofit/>
            </a:bodyPr>
            <a:lstStyle>
              <a:defPPr>
                <a:defRPr lang="en-US"/>
              </a:defPPr>
              <a:lvl1pPr algn="ctr">
                <a:spcBef>
                  <a:spcPct val="0"/>
                </a:spcBef>
                <a:buNone/>
                <a:defRPr sz="2200" b="1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 smtClean="0"/>
                <a:t>Срок</a:t>
              </a:r>
              <a:endParaRPr lang="ru-RU" dirty="0"/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 flipH="1">
              <a:off x="2086508" y="3680085"/>
              <a:ext cx="2637513" cy="818838"/>
            </a:xfrm>
            <a:prstGeom prst="straightConnector1">
              <a:avLst/>
            </a:prstGeom>
            <a:ln>
              <a:solidFill>
                <a:srgbClr val="077A3E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>
              <a:endCxn id="12" idx="0"/>
            </p:cNvCxnSpPr>
            <p:nvPr/>
          </p:nvCxnSpPr>
          <p:spPr>
            <a:xfrm>
              <a:off x="4724019" y="3680085"/>
              <a:ext cx="2261128" cy="818837"/>
            </a:xfrm>
            <a:prstGeom prst="straightConnector1">
              <a:avLst/>
            </a:prstGeom>
            <a:ln>
              <a:solidFill>
                <a:srgbClr val="077A3E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667512" y="4544568"/>
              <a:ext cx="3355198" cy="877973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1073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Даты</a:t>
              </a:r>
              <a:endPara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667512" y="5422541"/>
              <a:ext cx="3355198" cy="761519"/>
            </a:xfrm>
            <a:prstGeom prst="roundRect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dirty="0">
                  <a:latin typeface="Times New Roman" charset="0"/>
                  <a:ea typeface="Times New Roman" charset="0"/>
                  <a:cs typeface="Times New Roman" charset="0"/>
                </a:rPr>
                <a:t>на </a:t>
              </a:r>
              <a:r>
                <a:rPr lang="ru-RU" sz="2400">
                  <a:latin typeface="Times New Roman" charset="0"/>
                  <a:ea typeface="Times New Roman" charset="0"/>
                  <a:cs typeface="Times New Roman" charset="0"/>
                </a:rPr>
                <a:t>01 </a:t>
              </a:r>
              <a:r>
                <a:rPr lang="ru-RU" sz="2400" smtClean="0">
                  <a:latin typeface="Times New Roman" charset="0"/>
                  <a:ea typeface="Times New Roman" charset="0"/>
                  <a:cs typeface="Times New Roman" charset="0"/>
                </a:rPr>
                <a:t>августа</a:t>
              </a:r>
            </a:p>
            <a:p>
              <a:r>
                <a:rPr lang="ru-RU" sz="2400" dirty="0" smtClean="0">
                  <a:latin typeface="Times New Roman" charset="0"/>
                  <a:ea typeface="Times New Roman" charset="0"/>
                  <a:cs typeface="Times New Roman" charset="0"/>
                </a:rPr>
                <a:t>на </a:t>
              </a:r>
              <a:r>
                <a:rPr lang="ru-RU" sz="2400" dirty="0">
                  <a:latin typeface="Times New Roman" charset="0"/>
                  <a:ea typeface="Times New Roman" charset="0"/>
                  <a:cs typeface="Times New Roman" charset="0"/>
                </a:rPr>
                <a:t>01 сентября</a:t>
              </a:r>
              <a:endParaRPr lang="ru-RU" sz="2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5229520" y="5422541"/>
              <a:ext cx="3511253" cy="761520"/>
            </a:xfrm>
            <a:prstGeom prst="roundRect">
              <a:avLst/>
            </a:prstGeom>
            <a:ln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dirty="0">
                  <a:latin typeface="Times New Roman" charset="0"/>
                  <a:ea typeface="Times New Roman" charset="0"/>
                  <a:cs typeface="Times New Roman" charset="0"/>
                </a:rPr>
                <a:t>до 15-го числа месяца, следующего за отчетным </a:t>
              </a:r>
              <a:endParaRPr lang="ru-RU" sz="2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4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70" y="3857157"/>
            <a:ext cx="3927231" cy="2945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054" y="928255"/>
            <a:ext cx="3657601" cy="2424545"/>
          </a:xfrm>
          <a:prstGeom prst="cloudCallout">
            <a:avLst>
              <a:gd name="adj1" fmla="val 54368"/>
              <a:gd name="adj2" fmla="val 72019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Национальные проекты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8146" y="928255"/>
            <a:ext cx="2424546" cy="1555270"/>
          </a:xfrm>
          <a:prstGeom prst="cloudCallout">
            <a:avLst>
              <a:gd name="adj1" fmla="val -39903"/>
              <a:gd name="adj2" fmla="val 135151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200" b="1" smtClean="0">
                <a:latin typeface="Times New Roman" charset="0"/>
                <a:ea typeface="Times New Roman" charset="0"/>
                <a:cs typeface="Times New Roman" charset="0"/>
              </a:rPr>
              <a:t>Общие положения</a:t>
            </a:r>
            <a:endParaRPr lang="ru-RU" sz="2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36" y="2338307"/>
            <a:ext cx="2504476" cy="1319294"/>
          </a:xfrm>
          <a:prstGeom prst="cloudCallout">
            <a:avLst>
              <a:gd name="adj1" fmla="val -92031"/>
              <a:gd name="adj2" fmla="val 59741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200" b="1" dirty="0" smtClean="0">
                <a:latin typeface="Times New Roman" charset="0"/>
                <a:ea typeface="Times New Roman" charset="0"/>
                <a:cs typeface="Times New Roman" charset="0"/>
              </a:rPr>
              <a:t>Уточнения</a:t>
            </a:r>
            <a:endParaRPr lang="ru-RU" sz="2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9234" y="235929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</a:t>
            </a:r>
            <a:r>
              <a:rPr lang="ru-RU" sz="2400" b="1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от 20.08.2019</a:t>
            </a:r>
            <a:endParaRPr lang="ru-RU" sz="2400" b="1" dirty="0" smtClean="0">
              <a:solidFill>
                <a:srgbClr val="C79023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51076943"/>
              </p:ext>
            </p:extLst>
          </p:nvPr>
        </p:nvGraphicFramePr>
        <p:xfrm>
          <a:off x="72758" y="826469"/>
          <a:ext cx="8617528" cy="535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0791" y="3117684"/>
            <a:ext cx="6254568" cy="767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отчетность,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отчетности на 01.10.2019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4654" y="197636"/>
            <a:ext cx="5620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0581" y="5780782"/>
            <a:ext cx="70197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Совместное письмо Минфина России и Федерального казначейства от 05.09.2019 </a:t>
            </a:r>
            <a:r>
              <a:rPr lang="ru-RU" sz="1600" b="1" i="1">
                <a:latin typeface="Times New Roman" charset="0"/>
                <a:ea typeface="Times New Roman" charset="0"/>
                <a:cs typeface="Times New Roman" charset="0"/>
              </a:rPr>
              <a:t>№ </a:t>
            </a:r>
            <a:r>
              <a:rPr lang="ru-RU" sz="1600" b="1" i="1" smtClean="0">
                <a:latin typeface="Times New Roman" charset="0"/>
                <a:ea typeface="Times New Roman" charset="0"/>
                <a:cs typeface="Times New Roman" charset="0"/>
              </a:rPr>
              <a:t>02-06-07/68575, 07-04-04/02-19118 </a:t>
            </a:r>
            <a:r>
              <a:rPr lang="ru-RU" sz="1600" b="1" i="1" dirty="0">
                <a:latin typeface="Times New Roman" charset="0"/>
                <a:ea typeface="Times New Roman" charset="0"/>
                <a:cs typeface="Times New Roman" charset="0"/>
              </a:rPr>
              <a:t>«О порядке представления Отчета о бюджетных обязательствах (ф. 0503128-НП) и Отчета об исполнении бюджета (ф. 0503117-НП)»</a:t>
            </a:r>
          </a:p>
        </p:txBody>
      </p:sp>
    </p:spTree>
    <p:extLst>
      <p:ext uri="{BB962C8B-B14F-4D97-AF65-F5344CB8AC3E}">
        <p14:creationId xmlns:p14="http://schemas.microsoft.com/office/powerpoint/2010/main" val="12642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8764" y="231638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02B"/>
                </a:solidFill>
                <a:latin typeface="Times New Roman" charset="0"/>
                <a:ea typeface="Times New Roman" charset="0"/>
                <a:cs typeface="Times New Roman" charset="0"/>
              </a:rPr>
              <a:t>Целевые статьи расходов на реализацию федеральных, региональных проектов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969789"/>
              </p:ext>
            </p:extLst>
          </p:nvPr>
        </p:nvGraphicFramePr>
        <p:xfrm>
          <a:off x="112153" y="1340534"/>
          <a:ext cx="8733794" cy="1933304"/>
        </p:xfrm>
        <a:graphic>
          <a:graphicData uri="http://schemas.openxmlformats.org/drawingml/2006/table">
            <a:tbl>
              <a:tblPr/>
              <a:tblGrid>
                <a:gridCol w="323132"/>
                <a:gridCol w="369294"/>
                <a:gridCol w="360062"/>
                <a:gridCol w="378527"/>
                <a:gridCol w="443153"/>
                <a:gridCol w="387758"/>
                <a:gridCol w="424688"/>
                <a:gridCol w="406223"/>
                <a:gridCol w="415455"/>
                <a:gridCol w="396990"/>
                <a:gridCol w="507779"/>
                <a:gridCol w="323132"/>
                <a:gridCol w="498546"/>
                <a:gridCol w="406223"/>
                <a:gridCol w="396990"/>
                <a:gridCol w="415455"/>
                <a:gridCol w="415455"/>
                <a:gridCol w="498546"/>
                <a:gridCol w="683193"/>
                <a:gridCol w="683193"/>
              </a:tblGrid>
              <a:tr h="292944">
                <a:tc gridSpan="20"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Структура кода классификации расходов бюджетов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944"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главного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распорядителя бюджетных средств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раздела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подраздела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целевой статьи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вида расходов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83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Программная (непрограммная) статья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Направление расходов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группа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подгруппа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элемент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b="1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0697" y="1660855"/>
            <a:ext cx="2045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631369"/>
              </p:ext>
            </p:extLst>
          </p:nvPr>
        </p:nvGraphicFramePr>
        <p:xfrm>
          <a:off x="795408" y="4200171"/>
          <a:ext cx="7886701" cy="2258744"/>
        </p:xfrm>
        <a:graphic>
          <a:graphicData uri="http://schemas.openxmlformats.org/drawingml/2006/table">
            <a:tbl>
              <a:tblPr/>
              <a:tblGrid>
                <a:gridCol w="1144059"/>
                <a:gridCol w="961496"/>
                <a:gridCol w="1131888"/>
                <a:gridCol w="778933"/>
                <a:gridCol w="791104"/>
                <a:gridCol w="693738"/>
                <a:gridCol w="572029"/>
                <a:gridCol w="596371"/>
                <a:gridCol w="620712"/>
                <a:gridCol w="596371"/>
              </a:tblGrid>
              <a:tr h="338505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Целевая статья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50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Программная (непрограммная) статья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Направление расходов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01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Программное (непрограммное) направление расходов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Подпрограмма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Основное мероприятие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505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Штриховая стрелка вправо 10"/>
          <p:cNvSpPr/>
          <p:nvPr/>
        </p:nvSpPr>
        <p:spPr>
          <a:xfrm rot="5400000">
            <a:off x="4358009" y="3520225"/>
            <a:ext cx="761497" cy="401782"/>
          </a:xfrm>
          <a:prstGeom prst="stripedRightArrow">
            <a:avLst>
              <a:gd name="adj1" fmla="val 50001"/>
              <a:gd name="adj2" fmla="val 5689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26931</TotalTime>
  <Words>1155</Words>
  <Application>Microsoft Office PowerPoint</Application>
  <PresentationFormat>Экран (4:3)</PresentationFormat>
  <Paragraphs>267</Paragraphs>
  <Slides>25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Кривовицина Елена Викьлровна</cp:lastModifiedBy>
  <cp:revision>1524</cp:revision>
  <cp:lastPrinted>2018-11-14T09:10:42Z</cp:lastPrinted>
  <dcterms:created xsi:type="dcterms:W3CDTF">2014-05-13T07:16:38Z</dcterms:created>
  <dcterms:modified xsi:type="dcterms:W3CDTF">2020-04-01T09:21:25Z</dcterms:modified>
</cp:coreProperties>
</file>