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10" y="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14.02.2020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403648" y="123478"/>
            <a:ext cx="7477845" cy="648072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6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коллегии управления финансов области  на тему: «Повышение эффективности управления муниципальными финансами»</a:t>
            </a:r>
            <a:endParaRPr lang="ru-RU" sz="16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4368" y="627534"/>
            <a:ext cx="7992888" cy="48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Управлением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 области 19 февраля 2020 года планируется проведение коллегии с представителями финансовых органов муниципальных образований Липецкой области на тему «Повышение эффективности управления муниципальными финансами». </a:t>
            </a: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В ходе проведения коллегии планируется рассмотрение следующих вопросов: </a:t>
            </a:r>
          </a:p>
          <a:p>
            <a:pPr algn="just">
              <a:lnSpc>
                <a:spcPct val="150000"/>
              </a:lnSpc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Об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итогах исполнения бюджета области за 2019 год, задачах  по обеспечению исполнения  местных бюджетов  в 2020 году.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 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соглашениях,  которые  предусматривают  меры  по  социально-экономическому  развитию  и  оздоровлению  муниципальных  финансов  муниципальных  образований  на  2020  год.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инструментах стимулирования органов местного самоуправления по увеличению налогового потенциала и повышению качества управления финансами.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Оценка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долговой устойчивости муниципальных образований.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учетно-технологической модели централизации функций бухгалтерского учета на площадках центров компетенции.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совершенствовании системы муниципальных закупок.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Об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изменениях в системе государственного финансового контроля.</a:t>
            </a:r>
          </a:p>
          <a:p>
            <a:pPr algn="just">
              <a:lnSpc>
                <a:spcPct val="150000"/>
              </a:lnSpc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кадровом резерве муниципальных образований.</a:t>
            </a:r>
          </a:p>
          <a:p>
            <a:pPr algn="just">
              <a:lnSpc>
                <a:spcPct val="1500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163</Words>
  <Application>Microsoft Office PowerPoint</Application>
  <PresentationFormat>Экран (16:9)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Заседание коллегии управления финансов области  на тему: «Повышение эффективности управления муниципальными финансами»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29</cp:revision>
  <dcterms:created xsi:type="dcterms:W3CDTF">2019-03-07T09:11:20Z</dcterms:created>
  <dcterms:modified xsi:type="dcterms:W3CDTF">2020-02-14T10:59:17Z</dcterms:modified>
</cp:coreProperties>
</file>